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14"/>
  </p:notesMasterIdLst>
  <p:sldIdLst>
    <p:sldId id="258" r:id="rId3"/>
    <p:sldId id="277" r:id="rId4"/>
    <p:sldId id="273" r:id="rId5"/>
    <p:sldId id="278" r:id="rId6"/>
    <p:sldId id="268" r:id="rId7"/>
    <p:sldId id="269" r:id="rId8"/>
    <p:sldId id="270" r:id="rId9"/>
    <p:sldId id="271" r:id="rId10"/>
    <p:sldId id="272" r:id="rId11"/>
    <p:sldId id="274" r:id="rId12"/>
    <p:sldId id="276" r:id="rId13"/>
  </p:sldIdLst>
  <p:sldSz cx="9144000" cy="6858000" type="screen4x3"/>
  <p:notesSz cx="6858000" cy="9144000"/>
  <p:defaultTextStyle>
    <a:defPPr>
      <a:defRPr lang="nb-NO"/>
    </a:defPPr>
    <a:lvl1pPr marL="0" algn="l" defTabSz="914371" rtl="0" eaLnBrk="1" latinLnBrk="0" hangingPunct="1">
      <a:defRPr sz="1800" kern="1200">
        <a:solidFill>
          <a:schemeClr val="tx1"/>
        </a:solidFill>
        <a:latin typeface="+mn-lt"/>
        <a:ea typeface="+mn-ea"/>
        <a:cs typeface="+mn-cs"/>
      </a:defRPr>
    </a:lvl1pPr>
    <a:lvl2pPr marL="457186" algn="l" defTabSz="914371" rtl="0" eaLnBrk="1" latinLnBrk="0" hangingPunct="1">
      <a:defRPr sz="1800" kern="1200">
        <a:solidFill>
          <a:schemeClr val="tx1"/>
        </a:solidFill>
        <a:latin typeface="+mn-lt"/>
        <a:ea typeface="+mn-ea"/>
        <a:cs typeface="+mn-cs"/>
      </a:defRPr>
    </a:lvl2pPr>
    <a:lvl3pPr marL="914371" algn="l" defTabSz="914371" rtl="0" eaLnBrk="1" latinLnBrk="0" hangingPunct="1">
      <a:defRPr sz="1800" kern="1200">
        <a:solidFill>
          <a:schemeClr val="tx1"/>
        </a:solidFill>
        <a:latin typeface="+mn-lt"/>
        <a:ea typeface="+mn-ea"/>
        <a:cs typeface="+mn-cs"/>
      </a:defRPr>
    </a:lvl3pPr>
    <a:lvl4pPr marL="1371557" algn="l" defTabSz="914371" rtl="0" eaLnBrk="1" latinLnBrk="0" hangingPunct="1">
      <a:defRPr sz="1800" kern="1200">
        <a:solidFill>
          <a:schemeClr val="tx1"/>
        </a:solidFill>
        <a:latin typeface="+mn-lt"/>
        <a:ea typeface="+mn-ea"/>
        <a:cs typeface="+mn-cs"/>
      </a:defRPr>
    </a:lvl4pPr>
    <a:lvl5pPr marL="1828743" algn="l" defTabSz="914371" rtl="0" eaLnBrk="1" latinLnBrk="0" hangingPunct="1">
      <a:defRPr sz="1800" kern="1200">
        <a:solidFill>
          <a:schemeClr val="tx1"/>
        </a:solidFill>
        <a:latin typeface="+mn-lt"/>
        <a:ea typeface="+mn-ea"/>
        <a:cs typeface="+mn-cs"/>
      </a:defRPr>
    </a:lvl5pPr>
    <a:lvl6pPr marL="2285929" algn="l" defTabSz="914371" rtl="0" eaLnBrk="1" latinLnBrk="0" hangingPunct="1">
      <a:defRPr sz="1800" kern="1200">
        <a:solidFill>
          <a:schemeClr val="tx1"/>
        </a:solidFill>
        <a:latin typeface="+mn-lt"/>
        <a:ea typeface="+mn-ea"/>
        <a:cs typeface="+mn-cs"/>
      </a:defRPr>
    </a:lvl6pPr>
    <a:lvl7pPr marL="2743115" algn="l" defTabSz="914371" rtl="0" eaLnBrk="1" latinLnBrk="0" hangingPunct="1">
      <a:defRPr sz="1800" kern="1200">
        <a:solidFill>
          <a:schemeClr val="tx1"/>
        </a:solidFill>
        <a:latin typeface="+mn-lt"/>
        <a:ea typeface="+mn-ea"/>
        <a:cs typeface="+mn-cs"/>
      </a:defRPr>
    </a:lvl7pPr>
    <a:lvl8pPr marL="3200300" algn="l" defTabSz="914371" rtl="0" eaLnBrk="1" latinLnBrk="0" hangingPunct="1">
      <a:defRPr sz="1800" kern="1200">
        <a:solidFill>
          <a:schemeClr val="tx1"/>
        </a:solidFill>
        <a:latin typeface="+mn-lt"/>
        <a:ea typeface="+mn-ea"/>
        <a:cs typeface="+mn-cs"/>
      </a:defRPr>
    </a:lvl8pPr>
    <a:lvl9pPr marL="3657486" algn="l" defTabSz="91437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2" autoAdjust="0"/>
  </p:normalViewPr>
  <p:slideViewPr>
    <p:cSldViewPr>
      <p:cViewPr varScale="1">
        <p:scale>
          <a:sx n="64" d="100"/>
          <a:sy n="64" d="100"/>
        </p:scale>
        <p:origin x="134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D7A7E-78ED-4D36-966D-9FFF8029FF65}" type="datetimeFigureOut">
              <a:rPr lang="nb-NO" smtClean="0"/>
              <a:t>21.09.2017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C55DB-2AFE-4E06-B66E-6CB0CD211604}" type="slidenum">
              <a:rPr lang="nb-NO" smtClean="0"/>
              <a:t>‹#›</a:t>
            </a:fld>
            <a:endParaRPr lang="nb-NO"/>
          </a:p>
        </p:txBody>
      </p:sp>
    </p:spTree>
    <p:extLst>
      <p:ext uri="{BB962C8B-B14F-4D97-AF65-F5344CB8AC3E}">
        <p14:creationId xmlns:p14="http://schemas.microsoft.com/office/powerpoint/2010/main" val="2238792273"/>
      </p:ext>
    </p:extLst>
  </p:cSld>
  <p:clrMap bg1="lt1" tx1="dk1" bg2="lt2" tx2="dk2" accent1="accent1" accent2="accent2" accent3="accent3" accent4="accent4" accent5="accent5" accent6="accent6" hlink="hlink" folHlink="folHlink"/>
  <p:notesStyle>
    <a:lvl1pPr marL="0" algn="l" defTabSz="914371" rtl="0" eaLnBrk="1" latinLnBrk="0" hangingPunct="1">
      <a:defRPr sz="1200" kern="1200">
        <a:solidFill>
          <a:schemeClr val="tx1"/>
        </a:solidFill>
        <a:latin typeface="+mn-lt"/>
        <a:ea typeface="+mn-ea"/>
        <a:cs typeface="+mn-cs"/>
      </a:defRPr>
    </a:lvl1pPr>
    <a:lvl2pPr marL="457186" algn="l" defTabSz="914371" rtl="0" eaLnBrk="1" latinLnBrk="0" hangingPunct="1">
      <a:defRPr sz="1200" kern="1200">
        <a:solidFill>
          <a:schemeClr val="tx1"/>
        </a:solidFill>
        <a:latin typeface="+mn-lt"/>
        <a:ea typeface="+mn-ea"/>
        <a:cs typeface="+mn-cs"/>
      </a:defRPr>
    </a:lvl2pPr>
    <a:lvl3pPr marL="914371" algn="l" defTabSz="914371" rtl="0" eaLnBrk="1" latinLnBrk="0" hangingPunct="1">
      <a:defRPr sz="1200" kern="1200">
        <a:solidFill>
          <a:schemeClr val="tx1"/>
        </a:solidFill>
        <a:latin typeface="+mn-lt"/>
        <a:ea typeface="+mn-ea"/>
        <a:cs typeface="+mn-cs"/>
      </a:defRPr>
    </a:lvl3pPr>
    <a:lvl4pPr marL="1371557" algn="l" defTabSz="914371" rtl="0" eaLnBrk="1" latinLnBrk="0" hangingPunct="1">
      <a:defRPr sz="1200" kern="1200">
        <a:solidFill>
          <a:schemeClr val="tx1"/>
        </a:solidFill>
        <a:latin typeface="+mn-lt"/>
        <a:ea typeface="+mn-ea"/>
        <a:cs typeface="+mn-cs"/>
      </a:defRPr>
    </a:lvl4pPr>
    <a:lvl5pPr marL="1828743" algn="l" defTabSz="914371" rtl="0" eaLnBrk="1" latinLnBrk="0" hangingPunct="1">
      <a:defRPr sz="1200" kern="1200">
        <a:solidFill>
          <a:schemeClr val="tx1"/>
        </a:solidFill>
        <a:latin typeface="+mn-lt"/>
        <a:ea typeface="+mn-ea"/>
        <a:cs typeface="+mn-cs"/>
      </a:defRPr>
    </a:lvl5pPr>
    <a:lvl6pPr marL="2285929" algn="l" defTabSz="914371" rtl="0" eaLnBrk="1" latinLnBrk="0" hangingPunct="1">
      <a:defRPr sz="1200" kern="1200">
        <a:solidFill>
          <a:schemeClr val="tx1"/>
        </a:solidFill>
        <a:latin typeface="+mn-lt"/>
        <a:ea typeface="+mn-ea"/>
        <a:cs typeface="+mn-cs"/>
      </a:defRPr>
    </a:lvl6pPr>
    <a:lvl7pPr marL="2743115" algn="l" defTabSz="914371" rtl="0" eaLnBrk="1" latinLnBrk="0" hangingPunct="1">
      <a:defRPr sz="1200" kern="1200">
        <a:solidFill>
          <a:schemeClr val="tx1"/>
        </a:solidFill>
        <a:latin typeface="+mn-lt"/>
        <a:ea typeface="+mn-ea"/>
        <a:cs typeface="+mn-cs"/>
      </a:defRPr>
    </a:lvl7pPr>
    <a:lvl8pPr marL="3200300" algn="l" defTabSz="914371" rtl="0" eaLnBrk="1" latinLnBrk="0" hangingPunct="1">
      <a:defRPr sz="1200" kern="1200">
        <a:solidFill>
          <a:schemeClr val="tx1"/>
        </a:solidFill>
        <a:latin typeface="+mn-lt"/>
        <a:ea typeface="+mn-ea"/>
        <a:cs typeface="+mn-cs"/>
      </a:defRPr>
    </a:lvl8pPr>
    <a:lvl9pPr marL="3657486" algn="l" defTabSz="91437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sz="1200">
                <a:solidFill>
                  <a:schemeClr val="tx1"/>
                </a:solidFill>
                <a:latin typeface="Arial" pitchFamily="34" charset="0"/>
                <a:cs typeface="Arial" pitchFamily="34" charset="0"/>
              </a:defRPr>
            </a:lvl1pPr>
            <a:lvl2pPr marL="742950" indent="-285750" algn="l" eaLnBrk="0" hangingPunct="0">
              <a:defRPr sz="1200">
                <a:solidFill>
                  <a:schemeClr val="tx1"/>
                </a:solidFill>
                <a:latin typeface="Arial" pitchFamily="34" charset="0"/>
                <a:cs typeface="Arial" pitchFamily="34" charset="0"/>
              </a:defRPr>
            </a:lvl2pPr>
            <a:lvl3pPr marL="1143000" indent="-228600" algn="l" eaLnBrk="0" hangingPunct="0">
              <a:defRPr sz="1200">
                <a:solidFill>
                  <a:schemeClr val="tx1"/>
                </a:solidFill>
                <a:latin typeface="Arial" pitchFamily="34" charset="0"/>
                <a:cs typeface="Arial" pitchFamily="34" charset="0"/>
              </a:defRPr>
            </a:lvl3pPr>
            <a:lvl4pPr marL="1600200" indent="-228600" algn="l" eaLnBrk="0" hangingPunct="0">
              <a:defRPr sz="1200">
                <a:solidFill>
                  <a:schemeClr val="tx1"/>
                </a:solidFill>
                <a:latin typeface="Arial" pitchFamily="34" charset="0"/>
                <a:cs typeface="Arial" pitchFamily="34" charset="0"/>
              </a:defRPr>
            </a:lvl4pPr>
            <a:lvl5pPr marL="2057400" indent="-228600" algn="l" eaLnBrk="0" hangingPunct="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fld id="{D2DCDE0E-0194-49E4-A0D1-4D85FB2EBE97}" type="slidenum">
              <a:rPr lang="en-US" altLang="nb-NO">
                <a:solidFill>
                  <a:prstClr val="black"/>
                </a:solidFill>
              </a:rPr>
              <a:pPr algn="r" eaLnBrk="1" hangingPunct="1"/>
              <a:t>1</a:t>
            </a:fld>
            <a:endParaRPr lang="en-US" altLang="nb-NO">
              <a:solidFill>
                <a:prstClr val="black"/>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nb-NO" smtClean="0">
              <a:latin typeface="Arial" pitchFamily="34" charset="0"/>
              <a:cs typeface="Arial" pitchFamily="34" charset="0"/>
            </a:endParaRPr>
          </a:p>
        </p:txBody>
      </p:sp>
    </p:spTree>
    <p:extLst>
      <p:ext uri="{BB962C8B-B14F-4D97-AF65-F5344CB8AC3E}">
        <p14:creationId xmlns:p14="http://schemas.microsoft.com/office/powerpoint/2010/main" val="366981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9" descr="POD_powerpoint_RGB_forsidebil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 y="1457021"/>
            <a:ext cx="8819674" cy="485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OD_powerpoint_RGB_STRI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 y="1301320"/>
            <a:ext cx="8821103" cy="158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p:nvSpPr>
        <p:spPr bwMode="auto">
          <a:xfrm>
            <a:off x="6839427" y="1105622"/>
            <a:ext cx="1980248" cy="109991"/>
          </a:xfrm>
          <a:prstGeom prst="rect">
            <a:avLst/>
          </a:prstGeom>
          <a:noFill/>
          <a:ln w="9525">
            <a:noFill/>
            <a:miter lim="800000"/>
            <a:headEnd/>
            <a:tailEnd/>
          </a:ln>
          <a:effectLst/>
        </p:spPr>
        <p:txBody>
          <a:bodyPr lIns="0" tIns="0" rIns="0" bIns="0">
            <a:spAutoFit/>
          </a:bodyPr>
          <a:lstStyle/>
          <a:p>
            <a:pPr algn="r" defTabSz="914270" fontAlgn="base">
              <a:spcBef>
                <a:spcPct val="50000"/>
              </a:spcBef>
              <a:spcAft>
                <a:spcPct val="0"/>
              </a:spcAft>
              <a:defRPr/>
            </a:pPr>
            <a:r>
              <a:rPr lang="nb-NO" sz="700" b="1">
                <a:solidFill>
                  <a:srgbClr val="000000"/>
                </a:solidFill>
                <a:latin typeface="Arial" charset="0"/>
              </a:rPr>
              <a:t>TROMS POLICE DISTRICT</a:t>
            </a:r>
          </a:p>
        </p:txBody>
      </p:sp>
      <p:sp>
        <p:nvSpPr>
          <p:cNvPr id="7" name="Rectangle 14"/>
          <p:cNvSpPr>
            <a:spLocks noChangeArrowheads="1"/>
          </p:cNvSpPr>
          <p:nvPr/>
        </p:nvSpPr>
        <p:spPr bwMode="auto">
          <a:xfrm>
            <a:off x="322899" y="6392325"/>
            <a:ext cx="8496777" cy="109990"/>
          </a:xfrm>
          <a:prstGeom prst="rect">
            <a:avLst/>
          </a:prstGeom>
          <a:noFill/>
          <a:ln w="9525">
            <a:noFill/>
            <a:miter lim="800000"/>
            <a:headEnd/>
            <a:tailEnd/>
          </a:ln>
          <a:effectLst/>
        </p:spPr>
        <p:txBody>
          <a:bodyPr lIns="0" tIns="0" rIns="0" bIns="0">
            <a:spAutoFit/>
          </a:bodyPr>
          <a:lstStyle/>
          <a:p>
            <a:pPr defTabSz="914270" fontAlgn="base">
              <a:spcBef>
                <a:spcPct val="0"/>
              </a:spcBef>
              <a:spcAft>
                <a:spcPct val="0"/>
              </a:spcAft>
              <a:defRPr/>
            </a:pPr>
            <a:r>
              <a:rPr lang="nb-NO" sz="700" b="1">
                <a:solidFill>
                  <a:srgbClr val="000000"/>
                </a:solidFill>
              </a:rPr>
              <a:t>ENHET/AVDELING</a:t>
            </a:r>
          </a:p>
        </p:txBody>
      </p:sp>
      <p:pic>
        <p:nvPicPr>
          <p:cNvPr id="8" name="Picture 15" descr="\\Troms50\aas019\PRIVAT\Logo\Pol_Troms_logo_sor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898" y="341401"/>
            <a:ext cx="2098834" cy="56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4663440" y="2352663"/>
            <a:ext cx="3794760" cy="947063"/>
          </a:xfrm>
        </p:spPr>
        <p:txBody>
          <a:bodyPr/>
          <a:lstStyle>
            <a:lvl1pPr>
              <a:lnSpc>
                <a:spcPts val="3420"/>
              </a:lnSpc>
              <a:defRPr sz="3100">
                <a:solidFill>
                  <a:schemeClr val="bg1"/>
                </a:solidFill>
              </a:defRPr>
            </a:lvl1pPr>
          </a:lstStyle>
          <a:p>
            <a:r>
              <a:rPr lang="nb-NO"/>
              <a:t>Klikk for å redigere tittelstil i malen</a:t>
            </a:r>
          </a:p>
        </p:txBody>
      </p:sp>
      <p:sp>
        <p:nvSpPr>
          <p:cNvPr id="5123" name="Rectangle 3"/>
          <p:cNvSpPr>
            <a:spLocks noGrp="1" noChangeArrowheads="1"/>
          </p:cNvSpPr>
          <p:nvPr>
            <p:ph type="subTitle" idx="1"/>
          </p:nvPr>
        </p:nvSpPr>
        <p:spPr>
          <a:xfrm>
            <a:off x="4654869" y="3251158"/>
            <a:ext cx="3803333" cy="645660"/>
          </a:xfrm>
        </p:spPr>
        <p:txBody>
          <a:bodyPr/>
          <a:lstStyle>
            <a:lvl1pPr marL="0" indent="0">
              <a:lnSpc>
                <a:spcPts val="2160"/>
              </a:lnSpc>
              <a:spcBef>
                <a:spcPct val="0"/>
              </a:spcBef>
              <a:buFontTx/>
              <a:buNone/>
              <a:defRPr sz="1500">
                <a:solidFill>
                  <a:schemeClr val="bg1"/>
                </a:solidFill>
              </a:defRPr>
            </a:lvl1pPr>
          </a:lstStyle>
          <a:p>
            <a:r>
              <a:rPr lang="nb-NO"/>
              <a:t>Klikk for å redigere undertittelstil i malen</a:t>
            </a:r>
          </a:p>
        </p:txBody>
      </p:sp>
    </p:spTree>
    <p:extLst>
      <p:ext uri="{BB962C8B-B14F-4D97-AF65-F5344CB8AC3E}">
        <p14:creationId xmlns:p14="http://schemas.microsoft.com/office/powerpoint/2010/main" val="117550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DDBD7F04-CAEC-4C96-8258-16CF13461300}"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58336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96553" y="1558444"/>
            <a:ext cx="2123123" cy="4755317"/>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322898" y="1558444"/>
            <a:ext cx="6236494" cy="47553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067EB34E-E765-43BF-A721-60E0CF35724A}"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32093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tel, tekst og utklipp">
    <p:spTree>
      <p:nvGrpSpPr>
        <p:cNvPr id="1" name=""/>
        <p:cNvGrpSpPr/>
        <p:nvPr/>
      </p:nvGrpSpPr>
      <p:grpSpPr>
        <a:xfrm>
          <a:off x="0" y="0"/>
          <a:ext cx="0" cy="0"/>
          <a:chOff x="0" y="0"/>
          <a:chExt cx="0" cy="0"/>
        </a:xfrm>
      </p:grpSpPr>
      <p:sp>
        <p:nvSpPr>
          <p:cNvPr id="2" name="Tittel 1"/>
          <p:cNvSpPr>
            <a:spLocks noGrp="1"/>
          </p:cNvSpPr>
          <p:nvPr>
            <p:ph type="title"/>
          </p:nvPr>
        </p:nvSpPr>
        <p:spPr>
          <a:xfrm>
            <a:off x="322898" y="1558443"/>
            <a:ext cx="8492490" cy="452819"/>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322898" y="2139823"/>
            <a:ext cx="4179094" cy="41739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utklipp 3"/>
          <p:cNvSpPr>
            <a:spLocks noGrp="1"/>
          </p:cNvSpPr>
          <p:nvPr>
            <p:ph type="clipArt" sz="half" idx="2"/>
          </p:nvPr>
        </p:nvSpPr>
        <p:spPr>
          <a:xfrm>
            <a:off x="4639153" y="2139823"/>
            <a:ext cx="4180523" cy="4173938"/>
          </a:xfrm>
        </p:spPr>
        <p:txBody>
          <a:bodyPr/>
          <a:lstStyle/>
          <a:p>
            <a:pPr lvl="0"/>
            <a:endParaRPr lang="nb-NO" noProof="0" smtClean="0"/>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0F4BD445-C2FA-4D2B-9FAF-39185072BCF2}"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910639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tel, utklipp og tekst">
    <p:spTree>
      <p:nvGrpSpPr>
        <p:cNvPr id="1" name=""/>
        <p:cNvGrpSpPr/>
        <p:nvPr/>
      </p:nvGrpSpPr>
      <p:grpSpPr>
        <a:xfrm>
          <a:off x="0" y="0"/>
          <a:ext cx="0" cy="0"/>
          <a:chOff x="0" y="0"/>
          <a:chExt cx="0" cy="0"/>
        </a:xfrm>
      </p:grpSpPr>
      <p:sp>
        <p:nvSpPr>
          <p:cNvPr id="2" name="Tittel 1"/>
          <p:cNvSpPr>
            <a:spLocks noGrp="1"/>
          </p:cNvSpPr>
          <p:nvPr>
            <p:ph type="title"/>
          </p:nvPr>
        </p:nvSpPr>
        <p:spPr>
          <a:xfrm>
            <a:off x="322898" y="1558443"/>
            <a:ext cx="8492490" cy="452819"/>
          </a:xfrm>
        </p:spPr>
        <p:txBody>
          <a:bodyPr/>
          <a:lstStyle/>
          <a:p>
            <a:r>
              <a:rPr lang="nb-NO" smtClean="0"/>
              <a:t>Klikk for å redigere tittelstil</a:t>
            </a:r>
            <a:endParaRPr lang="nb-NO"/>
          </a:p>
        </p:txBody>
      </p:sp>
      <p:sp>
        <p:nvSpPr>
          <p:cNvPr id="3" name="Plassholder for utklipp 2"/>
          <p:cNvSpPr>
            <a:spLocks noGrp="1"/>
          </p:cNvSpPr>
          <p:nvPr>
            <p:ph type="clipArt" sz="half" idx="1"/>
          </p:nvPr>
        </p:nvSpPr>
        <p:spPr>
          <a:xfrm>
            <a:off x="322898" y="2139823"/>
            <a:ext cx="4179094" cy="4173938"/>
          </a:xfrm>
        </p:spPr>
        <p:txBody>
          <a:bodyPr/>
          <a:lstStyle/>
          <a:p>
            <a:pPr lvl="0"/>
            <a:endParaRPr lang="nb-NO" noProof="0" smtClean="0"/>
          </a:p>
        </p:txBody>
      </p:sp>
      <p:sp>
        <p:nvSpPr>
          <p:cNvPr id="4" name="Plassholder for tekst 3"/>
          <p:cNvSpPr>
            <a:spLocks noGrp="1"/>
          </p:cNvSpPr>
          <p:nvPr>
            <p:ph type="body" sz="half" idx="2"/>
          </p:nvPr>
        </p:nvSpPr>
        <p:spPr>
          <a:xfrm>
            <a:off x="4639153" y="2139823"/>
            <a:ext cx="4180523" cy="41739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E3A4849F-4E14-4EBA-AC87-0A1F996111F2}"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07805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322898" y="1558443"/>
            <a:ext cx="8492490" cy="452819"/>
          </a:xfrm>
        </p:spPr>
        <p:txBody>
          <a:bodyPr/>
          <a:lstStyle/>
          <a:p>
            <a:r>
              <a:rPr lang="nb-NO" smtClean="0"/>
              <a:t>Klikk for å redigere tittelstil</a:t>
            </a:r>
            <a:endParaRPr lang="nb-NO"/>
          </a:p>
        </p:txBody>
      </p:sp>
      <p:sp>
        <p:nvSpPr>
          <p:cNvPr id="3" name="Plassholder for tabell 2"/>
          <p:cNvSpPr>
            <a:spLocks noGrp="1"/>
          </p:cNvSpPr>
          <p:nvPr>
            <p:ph type="tbl" idx="1"/>
          </p:nvPr>
        </p:nvSpPr>
        <p:spPr>
          <a:xfrm>
            <a:off x="322899" y="2139823"/>
            <a:ext cx="8496777" cy="4173938"/>
          </a:xfrm>
        </p:spPr>
        <p:txBody>
          <a:bodyPr/>
          <a:lstStyle/>
          <a:p>
            <a:pPr lvl="0"/>
            <a:endParaRPr lang="nb-NO" noProof="0"/>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C8AD4B9A-003F-4CA1-A5BD-DA23BBD54263}"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499067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9" descr="POD_powerpoint_RGB_forsidebil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 y="1457021"/>
            <a:ext cx="8819674" cy="485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OD_powerpoint_RGB_STRI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 y="1301320"/>
            <a:ext cx="8821103" cy="158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p:nvSpPr>
        <p:spPr bwMode="auto">
          <a:xfrm>
            <a:off x="6839427" y="1105622"/>
            <a:ext cx="1980248" cy="10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6000" eaLnBrk="0" hangingPunct="0">
              <a:defRPr sz="1200">
                <a:solidFill>
                  <a:schemeClr val="tx1"/>
                </a:solidFill>
                <a:latin typeface="Arial" pitchFamily="34" charset="0"/>
                <a:cs typeface="Arial" pitchFamily="34" charset="0"/>
              </a:defRPr>
            </a:lvl1pPr>
            <a:lvl2pPr marL="742950" indent="-285750" defTabSz="1016000" eaLnBrk="0" hangingPunct="0">
              <a:defRPr sz="1200">
                <a:solidFill>
                  <a:schemeClr val="tx1"/>
                </a:solidFill>
                <a:latin typeface="Arial" pitchFamily="34" charset="0"/>
                <a:cs typeface="Arial" pitchFamily="34" charset="0"/>
              </a:defRPr>
            </a:lvl2pPr>
            <a:lvl3pPr marL="1143000" indent="-228600" defTabSz="1016000" eaLnBrk="0" hangingPunct="0">
              <a:defRPr sz="1200">
                <a:solidFill>
                  <a:schemeClr val="tx1"/>
                </a:solidFill>
                <a:latin typeface="Arial" pitchFamily="34" charset="0"/>
                <a:cs typeface="Arial" pitchFamily="34" charset="0"/>
              </a:defRPr>
            </a:lvl3pPr>
            <a:lvl4pPr marL="1600200" indent="-228600" defTabSz="1016000" eaLnBrk="0" hangingPunct="0">
              <a:defRPr sz="1200">
                <a:solidFill>
                  <a:schemeClr val="tx1"/>
                </a:solidFill>
                <a:latin typeface="Arial" pitchFamily="34" charset="0"/>
                <a:cs typeface="Arial" pitchFamily="34" charset="0"/>
              </a:defRPr>
            </a:lvl4pPr>
            <a:lvl5pPr marL="2057400" indent="-228600" defTabSz="1016000" eaLnBrk="0" hangingPunct="0">
              <a:defRPr sz="1200">
                <a:solidFill>
                  <a:schemeClr val="tx1"/>
                </a:solidFill>
                <a:latin typeface="Arial" pitchFamily="34" charset="0"/>
                <a:cs typeface="Arial" pitchFamily="34" charset="0"/>
              </a:defRPr>
            </a:lvl5pPr>
            <a:lvl6pPr marL="25146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fontAlgn="base" hangingPunct="1">
              <a:spcBef>
                <a:spcPct val="50000"/>
              </a:spcBef>
              <a:spcAft>
                <a:spcPct val="0"/>
              </a:spcAft>
            </a:pPr>
            <a:r>
              <a:rPr lang="nb-NO" altLang="nb-NO" sz="700" b="1">
                <a:solidFill>
                  <a:srgbClr val="000000"/>
                </a:solidFill>
              </a:rPr>
              <a:t>TROMS POLICE DISTRICT</a:t>
            </a:r>
          </a:p>
        </p:txBody>
      </p:sp>
      <p:sp>
        <p:nvSpPr>
          <p:cNvPr id="7" name="Rectangle 14"/>
          <p:cNvSpPr>
            <a:spLocks noChangeArrowheads="1"/>
          </p:cNvSpPr>
          <p:nvPr/>
        </p:nvSpPr>
        <p:spPr bwMode="auto">
          <a:xfrm>
            <a:off x="322898" y="6392325"/>
            <a:ext cx="8496777" cy="10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6000" eaLnBrk="0" hangingPunct="0">
              <a:defRPr sz="1200">
                <a:solidFill>
                  <a:schemeClr val="tx1"/>
                </a:solidFill>
                <a:latin typeface="Arial" pitchFamily="34" charset="0"/>
                <a:cs typeface="Arial" pitchFamily="34" charset="0"/>
              </a:defRPr>
            </a:lvl1pPr>
            <a:lvl2pPr marL="742950" indent="-285750" defTabSz="1016000" eaLnBrk="0" hangingPunct="0">
              <a:defRPr sz="1200">
                <a:solidFill>
                  <a:schemeClr val="tx1"/>
                </a:solidFill>
                <a:latin typeface="Arial" pitchFamily="34" charset="0"/>
                <a:cs typeface="Arial" pitchFamily="34" charset="0"/>
              </a:defRPr>
            </a:lvl2pPr>
            <a:lvl3pPr marL="1143000" indent="-228600" defTabSz="1016000" eaLnBrk="0" hangingPunct="0">
              <a:defRPr sz="1200">
                <a:solidFill>
                  <a:schemeClr val="tx1"/>
                </a:solidFill>
                <a:latin typeface="Arial" pitchFamily="34" charset="0"/>
                <a:cs typeface="Arial" pitchFamily="34" charset="0"/>
              </a:defRPr>
            </a:lvl3pPr>
            <a:lvl4pPr marL="1600200" indent="-228600" defTabSz="1016000" eaLnBrk="0" hangingPunct="0">
              <a:defRPr sz="1200">
                <a:solidFill>
                  <a:schemeClr val="tx1"/>
                </a:solidFill>
                <a:latin typeface="Arial" pitchFamily="34" charset="0"/>
                <a:cs typeface="Arial" pitchFamily="34" charset="0"/>
              </a:defRPr>
            </a:lvl4pPr>
            <a:lvl5pPr marL="2057400" indent="-228600" defTabSz="1016000" eaLnBrk="0" hangingPunct="0">
              <a:defRPr sz="1200">
                <a:solidFill>
                  <a:schemeClr val="tx1"/>
                </a:solidFill>
                <a:latin typeface="Arial" pitchFamily="34" charset="0"/>
                <a:cs typeface="Arial" pitchFamily="34" charset="0"/>
              </a:defRPr>
            </a:lvl5pPr>
            <a:lvl6pPr marL="25146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fontAlgn="base" hangingPunct="1">
              <a:spcBef>
                <a:spcPct val="0"/>
              </a:spcBef>
              <a:spcAft>
                <a:spcPct val="0"/>
              </a:spcAft>
            </a:pPr>
            <a:r>
              <a:rPr lang="nb-NO" altLang="nb-NO" sz="700" b="1">
                <a:solidFill>
                  <a:srgbClr val="000000"/>
                </a:solidFill>
                <a:latin typeface="Verdana" pitchFamily="34" charset="0"/>
              </a:rPr>
              <a:t>ENHET/AVDELING</a:t>
            </a:r>
          </a:p>
        </p:txBody>
      </p:sp>
      <p:pic>
        <p:nvPicPr>
          <p:cNvPr id="8" name="Picture 15" descr="\\Troms50\aas019\PRIVAT\Logo\Pol_Troms_logo_sor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898" y="341401"/>
            <a:ext cx="2098834" cy="56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4663440" y="2352662"/>
            <a:ext cx="3794760" cy="947063"/>
          </a:xfrm>
        </p:spPr>
        <p:txBody>
          <a:bodyPr/>
          <a:lstStyle>
            <a:lvl1pPr>
              <a:lnSpc>
                <a:spcPts val="3420"/>
              </a:lnSpc>
              <a:defRPr sz="3100">
                <a:solidFill>
                  <a:schemeClr val="bg1"/>
                </a:solidFill>
              </a:defRPr>
            </a:lvl1pPr>
          </a:lstStyle>
          <a:p>
            <a:r>
              <a:rPr lang="nb-NO"/>
              <a:t>Klikk for å redigere tittelstil i malen</a:t>
            </a:r>
          </a:p>
        </p:txBody>
      </p:sp>
      <p:sp>
        <p:nvSpPr>
          <p:cNvPr id="5123" name="Rectangle 3"/>
          <p:cNvSpPr>
            <a:spLocks noGrp="1" noChangeArrowheads="1"/>
          </p:cNvSpPr>
          <p:nvPr>
            <p:ph type="subTitle" idx="1"/>
          </p:nvPr>
        </p:nvSpPr>
        <p:spPr>
          <a:xfrm>
            <a:off x="4654868" y="3251158"/>
            <a:ext cx="3803333" cy="645660"/>
          </a:xfrm>
        </p:spPr>
        <p:txBody>
          <a:bodyPr/>
          <a:lstStyle>
            <a:lvl1pPr marL="0" indent="0">
              <a:lnSpc>
                <a:spcPts val="2160"/>
              </a:lnSpc>
              <a:spcBef>
                <a:spcPct val="0"/>
              </a:spcBef>
              <a:buFontTx/>
              <a:buNone/>
              <a:defRPr sz="1500">
                <a:solidFill>
                  <a:schemeClr val="bg1"/>
                </a:solidFill>
              </a:defRPr>
            </a:lvl1pPr>
          </a:lstStyle>
          <a:p>
            <a:r>
              <a:rPr lang="nb-NO"/>
              <a:t>Klikk for å redigere undertittelstil i malen</a:t>
            </a:r>
          </a:p>
        </p:txBody>
      </p:sp>
    </p:spTree>
    <p:extLst>
      <p:ext uri="{BB962C8B-B14F-4D97-AF65-F5344CB8AC3E}">
        <p14:creationId xmlns:p14="http://schemas.microsoft.com/office/powerpoint/2010/main" val="1914329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9946E753-54AB-4F41-9930-CF3951C03ECF}"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773602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948" y="4406776"/>
            <a:ext cx="7772400" cy="1362744"/>
          </a:xfrm>
        </p:spPr>
        <p:txBody>
          <a:bodyPr/>
          <a:lstStyle>
            <a:lvl1pPr algn="l">
              <a:defRPr sz="36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948" y="2906901"/>
            <a:ext cx="7772400" cy="1499875"/>
          </a:xfrm>
        </p:spPr>
        <p:txBody>
          <a:bodyPr anchor="b"/>
          <a:lstStyle>
            <a:lvl1pPr marL="0" indent="0">
              <a:buNone/>
              <a:defRPr sz="1800"/>
            </a:lvl1pPr>
            <a:lvl2pPr marL="411434" indent="0">
              <a:buNone/>
              <a:defRPr sz="1600"/>
            </a:lvl2pPr>
            <a:lvl3pPr marL="822869" indent="0">
              <a:buNone/>
              <a:defRPr sz="1400"/>
            </a:lvl3pPr>
            <a:lvl4pPr marL="1234303" indent="0">
              <a:buNone/>
              <a:defRPr sz="1300"/>
            </a:lvl4pPr>
            <a:lvl5pPr marL="1645737" indent="0">
              <a:buNone/>
              <a:defRPr sz="1300"/>
            </a:lvl5pPr>
            <a:lvl6pPr marL="2057171" indent="0">
              <a:buNone/>
              <a:defRPr sz="1300"/>
            </a:lvl6pPr>
            <a:lvl7pPr marL="2468606" indent="0">
              <a:buNone/>
              <a:defRPr sz="1300"/>
            </a:lvl7pPr>
            <a:lvl8pPr marL="2880040" indent="0">
              <a:buNone/>
              <a:defRPr sz="1300"/>
            </a:lvl8pPr>
            <a:lvl9pPr marL="3291474" indent="0">
              <a:buNone/>
              <a:defRPr sz="1300"/>
            </a:lvl9pPr>
          </a:lstStyle>
          <a:p>
            <a:pPr lvl="0"/>
            <a:r>
              <a:rPr lang="nb-NO" smtClean="0"/>
              <a:t>Klikk for å redigere tekststiler i malen</a:t>
            </a:r>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6094CDB2-4B96-4262-A8FB-014D8DA87AC0}"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3078140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322898" y="2139822"/>
            <a:ext cx="4179094" cy="41739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39152" y="2139822"/>
            <a:ext cx="4180523" cy="41739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0443D753-5AAC-4578-97D2-B6635E5B9E5C}"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7733362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263"/>
            <a:ext cx="8229600" cy="1142762"/>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587"/>
            <a:ext cx="4040505" cy="639947"/>
          </a:xfrm>
        </p:spPr>
        <p:txBody>
          <a:bodyPr anchor="b"/>
          <a:lstStyle>
            <a:lvl1pPr marL="0" indent="0">
              <a:buNone/>
              <a:defRPr sz="2200" b="1"/>
            </a:lvl1pPr>
            <a:lvl2pPr marL="411434" indent="0">
              <a:buNone/>
              <a:defRPr sz="1800" b="1"/>
            </a:lvl2pPr>
            <a:lvl3pPr marL="822869" indent="0">
              <a:buNone/>
              <a:defRPr sz="1600" b="1"/>
            </a:lvl3pPr>
            <a:lvl4pPr marL="1234303" indent="0">
              <a:buNone/>
              <a:defRPr sz="1400" b="1"/>
            </a:lvl4pPr>
            <a:lvl5pPr marL="1645737" indent="0">
              <a:buNone/>
              <a:defRPr sz="1400" b="1"/>
            </a:lvl5pPr>
            <a:lvl6pPr marL="2057171" indent="0">
              <a:buNone/>
              <a:defRPr sz="1400" b="1"/>
            </a:lvl6pPr>
            <a:lvl7pPr marL="2468606" indent="0">
              <a:buNone/>
              <a:defRPr sz="1400" b="1"/>
            </a:lvl7pPr>
            <a:lvl8pPr marL="2880040" indent="0">
              <a:buNone/>
              <a:defRPr sz="1400" b="1"/>
            </a:lvl8pPr>
            <a:lvl9pPr marL="3291474" indent="0">
              <a:buNone/>
              <a:defRPr sz="14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5534"/>
            <a:ext cx="4040505" cy="395109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4867" y="1535587"/>
            <a:ext cx="4041933" cy="639947"/>
          </a:xfrm>
        </p:spPr>
        <p:txBody>
          <a:bodyPr anchor="b"/>
          <a:lstStyle>
            <a:lvl1pPr marL="0" indent="0">
              <a:buNone/>
              <a:defRPr sz="2200" b="1"/>
            </a:lvl1pPr>
            <a:lvl2pPr marL="411434" indent="0">
              <a:buNone/>
              <a:defRPr sz="1800" b="1"/>
            </a:lvl2pPr>
            <a:lvl3pPr marL="822869" indent="0">
              <a:buNone/>
              <a:defRPr sz="1600" b="1"/>
            </a:lvl3pPr>
            <a:lvl4pPr marL="1234303" indent="0">
              <a:buNone/>
              <a:defRPr sz="1400" b="1"/>
            </a:lvl4pPr>
            <a:lvl5pPr marL="1645737" indent="0">
              <a:buNone/>
              <a:defRPr sz="1400" b="1"/>
            </a:lvl5pPr>
            <a:lvl6pPr marL="2057171" indent="0">
              <a:buNone/>
              <a:defRPr sz="1400" b="1"/>
            </a:lvl6pPr>
            <a:lvl7pPr marL="2468606" indent="0">
              <a:buNone/>
              <a:defRPr sz="1400" b="1"/>
            </a:lvl7pPr>
            <a:lvl8pPr marL="2880040" indent="0">
              <a:buNone/>
              <a:defRPr sz="1400" b="1"/>
            </a:lvl8pPr>
            <a:lvl9pPr marL="3291474" indent="0">
              <a:buNone/>
              <a:defRPr sz="1400" b="1"/>
            </a:lvl9pPr>
          </a:lstStyle>
          <a:p>
            <a:pPr lvl="0"/>
            <a:r>
              <a:rPr lang="nb-NO" smtClean="0"/>
              <a:t>Klikk for å redigere tekststiler i malen</a:t>
            </a:r>
          </a:p>
        </p:txBody>
      </p:sp>
      <p:sp>
        <p:nvSpPr>
          <p:cNvPr id="6" name="Plassholder for innhold 5"/>
          <p:cNvSpPr>
            <a:spLocks noGrp="1"/>
          </p:cNvSpPr>
          <p:nvPr>
            <p:ph sz="quarter" idx="4"/>
          </p:nvPr>
        </p:nvSpPr>
        <p:spPr>
          <a:xfrm>
            <a:off x="4644867" y="2175534"/>
            <a:ext cx="4041933" cy="395109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8"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41C7278E-F2FE-4E1F-BC39-3AA1F5D8F2D5}"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90192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506694C9-5844-4113-BEE9-0E535315E56C}"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297382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4"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FBFD2916-B173-4BF3-BDA1-8EDC36C7769D}"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917087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3"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9192C4C0-1302-4679-BECB-F26AA728ACDE}"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82411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2835"/>
            <a:ext cx="3008948" cy="1162760"/>
          </a:xfrm>
        </p:spPr>
        <p:txBody>
          <a:bodyPr anchor="b"/>
          <a:lstStyle>
            <a:lvl1pPr algn="l">
              <a:defRPr sz="1800" b="1"/>
            </a:lvl1pPr>
          </a:lstStyle>
          <a:p>
            <a:r>
              <a:rPr lang="nb-NO" smtClean="0"/>
              <a:t>Klikk for å redigere tittelstil</a:t>
            </a:r>
            <a:endParaRPr lang="nb-NO"/>
          </a:p>
        </p:txBody>
      </p:sp>
      <p:sp>
        <p:nvSpPr>
          <p:cNvPr id="3" name="Plassholder for innhold 2"/>
          <p:cNvSpPr>
            <a:spLocks noGrp="1"/>
          </p:cNvSpPr>
          <p:nvPr>
            <p:ph idx="1"/>
          </p:nvPr>
        </p:nvSpPr>
        <p:spPr>
          <a:xfrm>
            <a:off x="3574733" y="272835"/>
            <a:ext cx="5112068" cy="5853798"/>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595"/>
            <a:ext cx="3008948" cy="4691037"/>
          </a:xfrm>
        </p:spPr>
        <p:txBody>
          <a:bodyPr/>
          <a:lstStyle>
            <a:lvl1pPr marL="0" indent="0">
              <a:buNone/>
              <a:defRPr sz="1300"/>
            </a:lvl1pPr>
            <a:lvl2pPr marL="411434" indent="0">
              <a:buNone/>
              <a:defRPr sz="1100"/>
            </a:lvl2pPr>
            <a:lvl3pPr marL="822869" indent="0">
              <a:buNone/>
              <a:defRPr sz="900"/>
            </a:lvl3pPr>
            <a:lvl4pPr marL="1234303" indent="0">
              <a:buNone/>
              <a:defRPr sz="800"/>
            </a:lvl4pPr>
            <a:lvl5pPr marL="1645737" indent="0">
              <a:buNone/>
              <a:defRPr sz="800"/>
            </a:lvl5pPr>
            <a:lvl6pPr marL="2057171" indent="0">
              <a:buNone/>
              <a:defRPr sz="800"/>
            </a:lvl6pPr>
            <a:lvl7pPr marL="2468606" indent="0">
              <a:buNone/>
              <a:defRPr sz="800"/>
            </a:lvl7pPr>
            <a:lvl8pPr marL="2880040" indent="0">
              <a:buNone/>
              <a:defRPr sz="800"/>
            </a:lvl8pPr>
            <a:lvl9pPr marL="3291474" indent="0">
              <a:buNone/>
              <a:defRPr sz="800"/>
            </a:lvl9pPr>
          </a:lstStyle>
          <a:p>
            <a:pPr lvl="0"/>
            <a:r>
              <a:rPr lang="nb-NO" smtClean="0"/>
              <a:t>Klikk for å redigere tekststiler i malen</a:t>
            </a:r>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6C618AE7-9004-44FE-B391-D2F0AAF26ECA}"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0862472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1653" y="4801029"/>
            <a:ext cx="5486400" cy="565667"/>
          </a:xfrm>
        </p:spPr>
        <p:txBody>
          <a:bodyPr anchor="b"/>
          <a:lstStyle>
            <a:lvl1pPr algn="l">
              <a:defRPr sz="1800" b="1"/>
            </a:lvl1pPr>
          </a:lstStyle>
          <a:p>
            <a:r>
              <a:rPr lang="nb-NO" smtClean="0"/>
              <a:t>Klikk for å redigere tittelstil</a:t>
            </a:r>
            <a:endParaRPr lang="nb-NO"/>
          </a:p>
        </p:txBody>
      </p:sp>
      <p:sp>
        <p:nvSpPr>
          <p:cNvPr id="3" name="Plassholder for bilde 2"/>
          <p:cNvSpPr>
            <a:spLocks noGrp="1"/>
          </p:cNvSpPr>
          <p:nvPr>
            <p:ph type="pic" idx="1"/>
          </p:nvPr>
        </p:nvSpPr>
        <p:spPr>
          <a:xfrm>
            <a:off x="1791653" y="612807"/>
            <a:ext cx="5486400" cy="4115371"/>
          </a:xfrm>
        </p:spPr>
        <p:txBody>
          <a:bodyPr/>
          <a:lstStyle>
            <a:lvl1pPr marL="0" indent="0">
              <a:buNone/>
              <a:defRPr sz="2900"/>
            </a:lvl1pPr>
            <a:lvl2pPr marL="411434" indent="0">
              <a:buNone/>
              <a:defRPr sz="2500"/>
            </a:lvl2pPr>
            <a:lvl3pPr marL="822869" indent="0">
              <a:buNone/>
              <a:defRPr sz="2200"/>
            </a:lvl3pPr>
            <a:lvl4pPr marL="1234303" indent="0">
              <a:buNone/>
              <a:defRPr sz="1800"/>
            </a:lvl4pPr>
            <a:lvl5pPr marL="1645737" indent="0">
              <a:buNone/>
              <a:defRPr sz="1800"/>
            </a:lvl5pPr>
            <a:lvl6pPr marL="2057171" indent="0">
              <a:buNone/>
              <a:defRPr sz="1800"/>
            </a:lvl6pPr>
            <a:lvl7pPr marL="2468606" indent="0">
              <a:buNone/>
              <a:defRPr sz="1800"/>
            </a:lvl7pPr>
            <a:lvl8pPr marL="2880040" indent="0">
              <a:buNone/>
              <a:defRPr sz="1800"/>
            </a:lvl8pPr>
            <a:lvl9pPr marL="3291474" indent="0">
              <a:buNone/>
              <a:defRPr sz="1800"/>
            </a:lvl9pPr>
          </a:lstStyle>
          <a:p>
            <a:pPr lvl="0"/>
            <a:endParaRPr lang="nb-NO" noProof="0" smtClean="0"/>
          </a:p>
        </p:txBody>
      </p:sp>
      <p:sp>
        <p:nvSpPr>
          <p:cNvPr id="4" name="Plassholder for tekst 3"/>
          <p:cNvSpPr>
            <a:spLocks noGrp="1"/>
          </p:cNvSpPr>
          <p:nvPr>
            <p:ph type="body" sz="half" idx="2"/>
          </p:nvPr>
        </p:nvSpPr>
        <p:spPr>
          <a:xfrm>
            <a:off x="1791653" y="5366696"/>
            <a:ext cx="5486400" cy="805647"/>
          </a:xfrm>
        </p:spPr>
        <p:txBody>
          <a:bodyPr/>
          <a:lstStyle>
            <a:lvl1pPr marL="0" indent="0">
              <a:buNone/>
              <a:defRPr sz="1300"/>
            </a:lvl1pPr>
            <a:lvl2pPr marL="411434" indent="0">
              <a:buNone/>
              <a:defRPr sz="1100"/>
            </a:lvl2pPr>
            <a:lvl3pPr marL="822869" indent="0">
              <a:buNone/>
              <a:defRPr sz="900"/>
            </a:lvl3pPr>
            <a:lvl4pPr marL="1234303" indent="0">
              <a:buNone/>
              <a:defRPr sz="800"/>
            </a:lvl4pPr>
            <a:lvl5pPr marL="1645737" indent="0">
              <a:buNone/>
              <a:defRPr sz="800"/>
            </a:lvl5pPr>
            <a:lvl6pPr marL="2057171" indent="0">
              <a:buNone/>
              <a:defRPr sz="800"/>
            </a:lvl6pPr>
            <a:lvl7pPr marL="2468606" indent="0">
              <a:buNone/>
              <a:defRPr sz="800"/>
            </a:lvl7pPr>
            <a:lvl8pPr marL="2880040" indent="0">
              <a:buNone/>
              <a:defRPr sz="800"/>
            </a:lvl8pPr>
            <a:lvl9pPr marL="3291474" indent="0">
              <a:buNone/>
              <a:defRPr sz="800"/>
            </a:lvl9pPr>
          </a:lstStyle>
          <a:p>
            <a:pPr lvl="0"/>
            <a:r>
              <a:rPr lang="nb-NO" smtClean="0"/>
              <a:t>Klikk for å redigere tekststiler i malen</a:t>
            </a:r>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493A367C-CAC8-435C-AEC8-02FBD39B89D2}"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1188598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07C75D4B-6AA8-4889-846B-75D7C7096348}"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5211394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96552" y="1558443"/>
            <a:ext cx="2123123" cy="4755317"/>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322898" y="1558443"/>
            <a:ext cx="6236494" cy="47553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2CC9F654-1C88-4EA7-9BDC-11181B56397A}"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009713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tel, tekst og utklipp">
    <p:spTree>
      <p:nvGrpSpPr>
        <p:cNvPr id="1" name=""/>
        <p:cNvGrpSpPr/>
        <p:nvPr/>
      </p:nvGrpSpPr>
      <p:grpSpPr>
        <a:xfrm>
          <a:off x="0" y="0"/>
          <a:ext cx="0" cy="0"/>
          <a:chOff x="0" y="0"/>
          <a:chExt cx="0" cy="0"/>
        </a:xfrm>
      </p:grpSpPr>
      <p:sp>
        <p:nvSpPr>
          <p:cNvPr id="2" name="Tittel 1"/>
          <p:cNvSpPr>
            <a:spLocks noGrp="1"/>
          </p:cNvSpPr>
          <p:nvPr>
            <p:ph type="title"/>
          </p:nvPr>
        </p:nvSpPr>
        <p:spPr>
          <a:xfrm>
            <a:off x="322898" y="1558442"/>
            <a:ext cx="8492490" cy="452819"/>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322898" y="2139822"/>
            <a:ext cx="4179094" cy="41739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utklipp 3"/>
          <p:cNvSpPr>
            <a:spLocks noGrp="1"/>
          </p:cNvSpPr>
          <p:nvPr>
            <p:ph type="clipArt" sz="half" idx="2"/>
          </p:nvPr>
        </p:nvSpPr>
        <p:spPr>
          <a:xfrm>
            <a:off x="4639152" y="2139822"/>
            <a:ext cx="4180523" cy="4173938"/>
          </a:xfrm>
        </p:spPr>
        <p:txBody>
          <a:bodyPr/>
          <a:lstStyle/>
          <a:p>
            <a:pPr lvl="0"/>
            <a:endParaRPr lang="nb-NO" noProof="0" smtClean="0"/>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38024F96-420B-4CD2-974A-78684151659A}"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385032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tel, utklipp og tekst">
    <p:spTree>
      <p:nvGrpSpPr>
        <p:cNvPr id="1" name=""/>
        <p:cNvGrpSpPr/>
        <p:nvPr/>
      </p:nvGrpSpPr>
      <p:grpSpPr>
        <a:xfrm>
          <a:off x="0" y="0"/>
          <a:ext cx="0" cy="0"/>
          <a:chOff x="0" y="0"/>
          <a:chExt cx="0" cy="0"/>
        </a:xfrm>
      </p:grpSpPr>
      <p:sp>
        <p:nvSpPr>
          <p:cNvPr id="2" name="Tittel 1"/>
          <p:cNvSpPr>
            <a:spLocks noGrp="1"/>
          </p:cNvSpPr>
          <p:nvPr>
            <p:ph type="title"/>
          </p:nvPr>
        </p:nvSpPr>
        <p:spPr>
          <a:xfrm>
            <a:off x="322898" y="1558442"/>
            <a:ext cx="8492490" cy="452819"/>
          </a:xfrm>
        </p:spPr>
        <p:txBody>
          <a:bodyPr/>
          <a:lstStyle/>
          <a:p>
            <a:r>
              <a:rPr lang="nb-NO" smtClean="0"/>
              <a:t>Klikk for å redigere tittelstil</a:t>
            </a:r>
            <a:endParaRPr lang="nb-NO"/>
          </a:p>
        </p:txBody>
      </p:sp>
      <p:sp>
        <p:nvSpPr>
          <p:cNvPr id="3" name="Plassholder for utklipp 2"/>
          <p:cNvSpPr>
            <a:spLocks noGrp="1"/>
          </p:cNvSpPr>
          <p:nvPr>
            <p:ph type="clipArt" sz="half" idx="1"/>
          </p:nvPr>
        </p:nvSpPr>
        <p:spPr>
          <a:xfrm>
            <a:off x="322898" y="2139822"/>
            <a:ext cx="4179094" cy="4173938"/>
          </a:xfrm>
        </p:spPr>
        <p:txBody>
          <a:bodyPr/>
          <a:lstStyle/>
          <a:p>
            <a:pPr lvl="0"/>
            <a:endParaRPr lang="nb-NO" noProof="0" smtClean="0"/>
          </a:p>
        </p:txBody>
      </p:sp>
      <p:sp>
        <p:nvSpPr>
          <p:cNvPr id="4" name="Plassholder for tekst 3"/>
          <p:cNvSpPr>
            <a:spLocks noGrp="1"/>
          </p:cNvSpPr>
          <p:nvPr>
            <p:ph type="body" sz="half" idx="2"/>
          </p:nvPr>
        </p:nvSpPr>
        <p:spPr>
          <a:xfrm>
            <a:off x="4639152" y="2139822"/>
            <a:ext cx="4180523" cy="41739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A2DE3FDF-782E-4856-A50F-01A30A24963C}"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4136095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322898" y="1558442"/>
            <a:ext cx="8492490" cy="452819"/>
          </a:xfrm>
        </p:spPr>
        <p:txBody>
          <a:bodyPr/>
          <a:lstStyle/>
          <a:p>
            <a:r>
              <a:rPr lang="nb-NO" smtClean="0"/>
              <a:t>Klikk for å redigere tittelstil</a:t>
            </a:r>
            <a:endParaRPr lang="nb-NO"/>
          </a:p>
        </p:txBody>
      </p:sp>
      <p:sp>
        <p:nvSpPr>
          <p:cNvPr id="3" name="Plassholder for tabell 2"/>
          <p:cNvSpPr>
            <a:spLocks noGrp="1"/>
          </p:cNvSpPr>
          <p:nvPr>
            <p:ph type="tbl" idx="1"/>
          </p:nvPr>
        </p:nvSpPr>
        <p:spPr>
          <a:xfrm>
            <a:off x="322898" y="2139822"/>
            <a:ext cx="8496777" cy="4173938"/>
          </a:xfrm>
        </p:spPr>
        <p:txBody>
          <a:bodyPr/>
          <a:lstStyle/>
          <a:p>
            <a:pPr lvl="0"/>
            <a:endParaRPr lang="nb-NO" noProof="0"/>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9C4CE047-B576-43A2-8B08-EF12DD31C4A0}"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158582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948" y="4406776"/>
            <a:ext cx="7772400" cy="1362744"/>
          </a:xfrm>
        </p:spPr>
        <p:txBody>
          <a:bodyPr/>
          <a:lstStyle>
            <a:lvl1pPr algn="l">
              <a:defRPr sz="36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948" y="2906902"/>
            <a:ext cx="7772400" cy="1499875"/>
          </a:xfrm>
        </p:spPr>
        <p:txBody>
          <a:bodyPr anchor="b"/>
          <a:lstStyle>
            <a:lvl1pPr marL="0" indent="0">
              <a:buNone/>
              <a:defRPr sz="1800"/>
            </a:lvl1pPr>
            <a:lvl2pPr marL="411421" indent="0">
              <a:buNone/>
              <a:defRPr sz="1600"/>
            </a:lvl2pPr>
            <a:lvl3pPr marL="822843" indent="0">
              <a:buNone/>
              <a:defRPr sz="1400"/>
            </a:lvl3pPr>
            <a:lvl4pPr marL="1234264" indent="0">
              <a:buNone/>
              <a:defRPr sz="1300"/>
            </a:lvl4pPr>
            <a:lvl5pPr marL="1645686" indent="0">
              <a:buNone/>
              <a:defRPr sz="1300"/>
            </a:lvl5pPr>
            <a:lvl6pPr marL="2057107" indent="0">
              <a:buNone/>
              <a:defRPr sz="1300"/>
            </a:lvl6pPr>
            <a:lvl7pPr marL="2468529" indent="0">
              <a:buNone/>
              <a:defRPr sz="1300"/>
            </a:lvl7pPr>
            <a:lvl8pPr marL="2879950" indent="0">
              <a:buNone/>
              <a:defRPr sz="1300"/>
            </a:lvl8pPr>
            <a:lvl9pPr marL="3291372" indent="0">
              <a:buNone/>
              <a:defRPr sz="1300"/>
            </a:lvl9pPr>
          </a:lstStyle>
          <a:p>
            <a:pPr lvl="0"/>
            <a:r>
              <a:rPr lang="nb-NO" smtClean="0"/>
              <a:t>Klikk for å redigere tekststiler i malen</a:t>
            </a:r>
          </a:p>
        </p:txBody>
      </p:sp>
      <p:sp>
        <p:nvSpPr>
          <p:cNvPr id="4"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5"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3F3E1631-757A-4598-9CC6-46926A01DEB6}"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87564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322898" y="2139823"/>
            <a:ext cx="4179094" cy="41739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39153" y="2139823"/>
            <a:ext cx="4180523" cy="41739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F3E9AF08-FA84-4C41-9CD1-7D2A117064EE}"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58823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263"/>
            <a:ext cx="8229600" cy="1142762"/>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1" y="1535587"/>
            <a:ext cx="4040505" cy="639947"/>
          </a:xfrm>
        </p:spPr>
        <p:txBody>
          <a:bodyPr anchor="b"/>
          <a:lstStyle>
            <a:lvl1pPr marL="0" indent="0">
              <a:buNone/>
              <a:defRPr sz="2200" b="1"/>
            </a:lvl1pPr>
            <a:lvl2pPr marL="411421" indent="0">
              <a:buNone/>
              <a:defRPr sz="1800" b="1"/>
            </a:lvl2pPr>
            <a:lvl3pPr marL="822843" indent="0">
              <a:buNone/>
              <a:defRPr sz="1600" b="1"/>
            </a:lvl3pPr>
            <a:lvl4pPr marL="1234264" indent="0">
              <a:buNone/>
              <a:defRPr sz="1400" b="1"/>
            </a:lvl4pPr>
            <a:lvl5pPr marL="1645686" indent="0">
              <a:buNone/>
              <a:defRPr sz="1400" b="1"/>
            </a:lvl5pPr>
            <a:lvl6pPr marL="2057107" indent="0">
              <a:buNone/>
              <a:defRPr sz="1400" b="1"/>
            </a:lvl6pPr>
            <a:lvl7pPr marL="2468529" indent="0">
              <a:buNone/>
              <a:defRPr sz="1400" b="1"/>
            </a:lvl7pPr>
            <a:lvl8pPr marL="2879950" indent="0">
              <a:buNone/>
              <a:defRPr sz="1400" b="1"/>
            </a:lvl8pPr>
            <a:lvl9pPr marL="3291372" indent="0">
              <a:buNone/>
              <a:defRPr sz="1400" b="1"/>
            </a:lvl9pPr>
          </a:lstStyle>
          <a:p>
            <a:pPr lvl="0"/>
            <a:r>
              <a:rPr lang="nb-NO" smtClean="0"/>
              <a:t>Klikk for å redigere tekststiler i malen</a:t>
            </a:r>
          </a:p>
        </p:txBody>
      </p:sp>
      <p:sp>
        <p:nvSpPr>
          <p:cNvPr id="4" name="Plassholder for innhold 3"/>
          <p:cNvSpPr>
            <a:spLocks noGrp="1"/>
          </p:cNvSpPr>
          <p:nvPr>
            <p:ph sz="half" idx="2"/>
          </p:nvPr>
        </p:nvSpPr>
        <p:spPr>
          <a:xfrm>
            <a:off x="457201" y="2175535"/>
            <a:ext cx="4040505" cy="395109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4868" y="1535587"/>
            <a:ext cx="4041933" cy="639947"/>
          </a:xfrm>
        </p:spPr>
        <p:txBody>
          <a:bodyPr anchor="b"/>
          <a:lstStyle>
            <a:lvl1pPr marL="0" indent="0">
              <a:buNone/>
              <a:defRPr sz="2200" b="1"/>
            </a:lvl1pPr>
            <a:lvl2pPr marL="411421" indent="0">
              <a:buNone/>
              <a:defRPr sz="1800" b="1"/>
            </a:lvl2pPr>
            <a:lvl3pPr marL="822843" indent="0">
              <a:buNone/>
              <a:defRPr sz="1600" b="1"/>
            </a:lvl3pPr>
            <a:lvl4pPr marL="1234264" indent="0">
              <a:buNone/>
              <a:defRPr sz="1400" b="1"/>
            </a:lvl4pPr>
            <a:lvl5pPr marL="1645686" indent="0">
              <a:buNone/>
              <a:defRPr sz="1400" b="1"/>
            </a:lvl5pPr>
            <a:lvl6pPr marL="2057107" indent="0">
              <a:buNone/>
              <a:defRPr sz="1400" b="1"/>
            </a:lvl6pPr>
            <a:lvl7pPr marL="2468529" indent="0">
              <a:buNone/>
              <a:defRPr sz="1400" b="1"/>
            </a:lvl7pPr>
            <a:lvl8pPr marL="2879950" indent="0">
              <a:buNone/>
              <a:defRPr sz="1400" b="1"/>
            </a:lvl8pPr>
            <a:lvl9pPr marL="3291372" indent="0">
              <a:buNone/>
              <a:defRPr sz="1400" b="1"/>
            </a:lvl9pPr>
          </a:lstStyle>
          <a:p>
            <a:pPr lvl="0"/>
            <a:r>
              <a:rPr lang="nb-NO" smtClean="0"/>
              <a:t>Klikk for å redigere tekststiler i malen</a:t>
            </a:r>
          </a:p>
        </p:txBody>
      </p:sp>
      <p:sp>
        <p:nvSpPr>
          <p:cNvPr id="6" name="Plassholder for innhold 5"/>
          <p:cNvSpPr>
            <a:spLocks noGrp="1"/>
          </p:cNvSpPr>
          <p:nvPr>
            <p:ph sz="quarter" idx="4"/>
          </p:nvPr>
        </p:nvSpPr>
        <p:spPr>
          <a:xfrm>
            <a:off x="4644868" y="2175535"/>
            <a:ext cx="4041933" cy="395109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8"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E00EDD4C-3D82-4583-8372-5A1A57788D42}"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46834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4"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3614F8F7-B458-4118-8326-0D2F7F8E7C3C}"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19023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3"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F13C741C-94E9-4CED-848B-E6E9F86C0457}"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54965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2835"/>
            <a:ext cx="3008948" cy="1162760"/>
          </a:xfrm>
        </p:spPr>
        <p:txBody>
          <a:bodyPr anchor="b"/>
          <a:lstStyle>
            <a:lvl1pPr algn="l">
              <a:defRPr sz="1800" b="1"/>
            </a:lvl1pPr>
          </a:lstStyle>
          <a:p>
            <a:r>
              <a:rPr lang="nb-NO" smtClean="0"/>
              <a:t>Klikk for å redigere tittelstil</a:t>
            </a:r>
            <a:endParaRPr lang="nb-NO"/>
          </a:p>
        </p:txBody>
      </p:sp>
      <p:sp>
        <p:nvSpPr>
          <p:cNvPr id="3" name="Plassholder for innhold 2"/>
          <p:cNvSpPr>
            <a:spLocks noGrp="1"/>
          </p:cNvSpPr>
          <p:nvPr>
            <p:ph idx="1"/>
          </p:nvPr>
        </p:nvSpPr>
        <p:spPr>
          <a:xfrm>
            <a:off x="3574733" y="272835"/>
            <a:ext cx="5112068" cy="5853798"/>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595"/>
            <a:ext cx="3008948" cy="4691037"/>
          </a:xfrm>
        </p:spPr>
        <p:txBody>
          <a:bodyPr/>
          <a:lstStyle>
            <a:lvl1pPr marL="0" indent="0">
              <a:buNone/>
              <a:defRPr sz="1300"/>
            </a:lvl1pPr>
            <a:lvl2pPr marL="411421" indent="0">
              <a:buNone/>
              <a:defRPr sz="1100"/>
            </a:lvl2pPr>
            <a:lvl3pPr marL="822843" indent="0">
              <a:buNone/>
              <a:defRPr sz="900"/>
            </a:lvl3pPr>
            <a:lvl4pPr marL="1234264" indent="0">
              <a:buNone/>
              <a:defRPr sz="800"/>
            </a:lvl4pPr>
            <a:lvl5pPr marL="1645686" indent="0">
              <a:buNone/>
              <a:defRPr sz="800"/>
            </a:lvl5pPr>
            <a:lvl6pPr marL="2057107" indent="0">
              <a:buNone/>
              <a:defRPr sz="800"/>
            </a:lvl6pPr>
            <a:lvl7pPr marL="2468529" indent="0">
              <a:buNone/>
              <a:defRPr sz="800"/>
            </a:lvl7pPr>
            <a:lvl8pPr marL="2879950" indent="0">
              <a:buNone/>
              <a:defRPr sz="800"/>
            </a:lvl8pPr>
            <a:lvl9pPr marL="3291372" indent="0">
              <a:buNone/>
              <a:defRPr sz="800"/>
            </a:lvl9pPr>
          </a:lstStyle>
          <a:p>
            <a:pPr lvl="0"/>
            <a:r>
              <a:rPr lang="nb-NO" smtClean="0"/>
              <a:t>Klikk for å redigere tekststiler i malen</a:t>
            </a:r>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AD681C95-95C5-4A43-9FB8-061ED5367015}"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71702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1653" y="4801030"/>
            <a:ext cx="5486400" cy="565667"/>
          </a:xfrm>
        </p:spPr>
        <p:txBody>
          <a:bodyPr anchor="b"/>
          <a:lstStyle>
            <a:lvl1pPr algn="l">
              <a:defRPr sz="1800" b="1"/>
            </a:lvl1pPr>
          </a:lstStyle>
          <a:p>
            <a:r>
              <a:rPr lang="nb-NO" smtClean="0"/>
              <a:t>Klikk for å redigere tittelstil</a:t>
            </a:r>
            <a:endParaRPr lang="nb-NO"/>
          </a:p>
        </p:txBody>
      </p:sp>
      <p:sp>
        <p:nvSpPr>
          <p:cNvPr id="3" name="Plassholder for bilde 2"/>
          <p:cNvSpPr>
            <a:spLocks noGrp="1"/>
          </p:cNvSpPr>
          <p:nvPr>
            <p:ph type="pic" idx="1"/>
          </p:nvPr>
        </p:nvSpPr>
        <p:spPr>
          <a:xfrm>
            <a:off x="1791653" y="612808"/>
            <a:ext cx="5486400" cy="4115371"/>
          </a:xfrm>
        </p:spPr>
        <p:txBody>
          <a:bodyPr/>
          <a:lstStyle>
            <a:lvl1pPr marL="0" indent="0">
              <a:buNone/>
              <a:defRPr sz="2900"/>
            </a:lvl1pPr>
            <a:lvl2pPr marL="411421" indent="0">
              <a:buNone/>
              <a:defRPr sz="2500"/>
            </a:lvl2pPr>
            <a:lvl3pPr marL="822843" indent="0">
              <a:buNone/>
              <a:defRPr sz="2200"/>
            </a:lvl3pPr>
            <a:lvl4pPr marL="1234264" indent="0">
              <a:buNone/>
              <a:defRPr sz="1800"/>
            </a:lvl4pPr>
            <a:lvl5pPr marL="1645686" indent="0">
              <a:buNone/>
              <a:defRPr sz="1800"/>
            </a:lvl5pPr>
            <a:lvl6pPr marL="2057107" indent="0">
              <a:buNone/>
              <a:defRPr sz="1800"/>
            </a:lvl6pPr>
            <a:lvl7pPr marL="2468529" indent="0">
              <a:buNone/>
              <a:defRPr sz="1800"/>
            </a:lvl7pPr>
            <a:lvl8pPr marL="2879950" indent="0">
              <a:buNone/>
              <a:defRPr sz="1800"/>
            </a:lvl8pPr>
            <a:lvl9pPr marL="3291372" indent="0">
              <a:buNone/>
              <a:defRPr sz="1800"/>
            </a:lvl9pPr>
          </a:lstStyle>
          <a:p>
            <a:pPr lvl="0"/>
            <a:endParaRPr lang="nb-NO" noProof="0" smtClean="0"/>
          </a:p>
        </p:txBody>
      </p:sp>
      <p:sp>
        <p:nvSpPr>
          <p:cNvPr id="4" name="Plassholder for tekst 3"/>
          <p:cNvSpPr>
            <a:spLocks noGrp="1"/>
          </p:cNvSpPr>
          <p:nvPr>
            <p:ph type="body" sz="half" idx="2"/>
          </p:nvPr>
        </p:nvSpPr>
        <p:spPr>
          <a:xfrm>
            <a:off x="1791653" y="5366697"/>
            <a:ext cx="5486400" cy="805647"/>
          </a:xfrm>
        </p:spPr>
        <p:txBody>
          <a:bodyPr/>
          <a:lstStyle>
            <a:lvl1pPr marL="0" indent="0">
              <a:buNone/>
              <a:defRPr sz="1300"/>
            </a:lvl1pPr>
            <a:lvl2pPr marL="411421" indent="0">
              <a:buNone/>
              <a:defRPr sz="1100"/>
            </a:lvl2pPr>
            <a:lvl3pPr marL="822843" indent="0">
              <a:buNone/>
              <a:defRPr sz="900"/>
            </a:lvl3pPr>
            <a:lvl4pPr marL="1234264" indent="0">
              <a:buNone/>
              <a:defRPr sz="800"/>
            </a:lvl4pPr>
            <a:lvl5pPr marL="1645686" indent="0">
              <a:buNone/>
              <a:defRPr sz="800"/>
            </a:lvl5pPr>
            <a:lvl6pPr marL="2057107" indent="0">
              <a:buNone/>
              <a:defRPr sz="800"/>
            </a:lvl6pPr>
            <a:lvl7pPr marL="2468529" indent="0">
              <a:buNone/>
              <a:defRPr sz="800"/>
            </a:lvl7pPr>
            <a:lvl8pPr marL="2879950" indent="0">
              <a:buNone/>
              <a:defRPr sz="800"/>
            </a:lvl8pPr>
            <a:lvl9pPr marL="3291372" indent="0">
              <a:buNone/>
              <a:defRPr sz="800"/>
            </a:lvl9pPr>
          </a:lstStyle>
          <a:p>
            <a:pPr lvl="0"/>
            <a:r>
              <a:rPr lang="nb-NO" smtClean="0"/>
              <a:t>Klikk for å redigere tekststiler i malen</a:t>
            </a:r>
          </a:p>
        </p:txBody>
      </p:sp>
      <p:sp>
        <p:nvSpPr>
          <p:cNvPr id="5" name="Rectangle 5"/>
          <p:cNvSpPr>
            <a:spLocks noGrp="1" noChangeArrowheads="1"/>
          </p:cNvSpPr>
          <p:nvPr>
            <p:ph type="ftr" sz="quarter" idx="10"/>
          </p:nvPr>
        </p:nvSpPr>
        <p:spPr>
          <a:ln/>
        </p:spPr>
        <p:txBody>
          <a:bodyPr/>
          <a:lstStyle>
            <a:lvl1pPr>
              <a:defRPr/>
            </a:lvl1pPr>
          </a:lstStyle>
          <a:p>
            <a:pPr>
              <a:defRPr/>
            </a:pPr>
            <a:r>
              <a:rPr lang="nb-NO">
                <a:solidFill>
                  <a:srgbClr val="000000"/>
                </a:solidFill>
              </a:rPr>
              <a:t>Økoteamet - Troms politidistrikt</a:t>
            </a:r>
          </a:p>
        </p:txBody>
      </p:sp>
      <p:sp>
        <p:nvSpPr>
          <p:cNvPr id="6" name="Rectangle 16"/>
          <p:cNvSpPr>
            <a:spLocks noGrp="1" noChangeArrowheads="1"/>
          </p:cNvSpPr>
          <p:nvPr>
            <p:ph type="sldNum" sz="quarter" idx="11"/>
          </p:nvPr>
        </p:nvSpPr>
        <p:spPr>
          <a:ln/>
        </p:spPr>
        <p:txBody>
          <a:bodyPr/>
          <a:lstStyle>
            <a:lvl1pPr>
              <a:defRPr/>
            </a:lvl1pPr>
          </a:lstStyle>
          <a:p>
            <a:pPr>
              <a:defRPr/>
            </a:pPr>
            <a:fld id="{461FC762-728A-4982-9F8D-BD91523AC432}" type="datetime1">
              <a:rPr lang="nb-NO">
                <a:solidFill>
                  <a:srgbClr val="000000"/>
                </a:solidFill>
              </a:rPr>
              <a:pPr>
                <a:defRPr/>
              </a:pPr>
              <a:t>21.09.2017</a:t>
            </a:fld>
            <a:r>
              <a:rPr lang="nb-NO">
                <a:solidFill>
                  <a:srgbClr val="000000"/>
                </a:solidFill>
              </a:rPr>
              <a:t> • Side </a:t>
            </a:r>
            <a:fld id="{82930A51-009D-43F6-AA9E-4AD9CE5348A4}"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67139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322899" y="6392325"/>
            <a:ext cx="8496777" cy="109990"/>
          </a:xfrm>
          <a:prstGeom prst="rect">
            <a:avLst/>
          </a:prstGeom>
          <a:noFill/>
          <a:ln w="9525">
            <a:noFill/>
            <a:miter lim="800000"/>
            <a:headEnd/>
            <a:tailEnd/>
          </a:ln>
          <a:effectLst/>
        </p:spPr>
        <p:txBody>
          <a:bodyPr lIns="0" tIns="0" rIns="0" bIns="0">
            <a:spAutoFit/>
          </a:bodyPr>
          <a:lstStyle/>
          <a:p>
            <a:pPr defTabSz="914270" fontAlgn="base">
              <a:spcBef>
                <a:spcPct val="0"/>
              </a:spcBef>
              <a:spcAft>
                <a:spcPct val="0"/>
              </a:spcAft>
              <a:defRPr/>
            </a:pPr>
            <a:r>
              <a:rPr lang="nb-NO" sz="700" b="1">
                <a:solidFill>
                  <a:srgbClr val="000000"/>
                </a:solidFill>
              </a:rPr>
              <a:t>ENHET/AVDELING</a:t>
            </a:r>
          </a:p>
        </p:txBody>
      </p:sp>
      <p:sp>
        <p:nvSpPr>
          <p:cNvPr id="4099" name="Rectangle 2"/>
          <p:cNvSpPr>
            <a:spLocks noGrp="1" noChangeArrowheads="1"/>
          </p:cNvSpPr>
          <p:nvPr>
            <p:ph type="title"/>
          </p:nvPr>
        </p:nvSpPr>
        <p:spPr bwMode="auto">
          <a:xfrm>
            <a:off x="322898" y="1558443"/>
            <a:ext cx="8492490" cy="45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b-NO" altLang="nb-NO" smtClean="0"/>
              <a:t>Klikk for å redigere tittelstil i malen</a:t>
            </a:r>
          </a:p>
        </p:txBody>
      </p:sp>
      <p:sp>
        <p:nvSpPr>
          <p:cNvPr id="4100" name="Rectangle 3"/>
          <p:cNvSpPr>
            <a:spLocks noGrp="1" noChangeArrowheads="1"/>
          </p:cNvSpPr>
          <p:nvPr>
            <p:ph type="body" idx="1"/>
          </p:nvPr>
        </p:nvSpPr>
        <p:spPr bwMode="auto">
          <a:xfrm>
            <a:off x="322899" y="2139823"/>
            <a:ext cx="8496777" cy="417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1029" name="Rectangle 5"/>
          <p:cNvSpPr>
            <a:spLocks noGrp="1" noChangeArrowheads="1"/>
          </p:cNvSpPr>
          <p:nvPr>
            <p:ph type="ftr" sz="quarter" idx="3"/>
          </p:nvPr>
        </p:nvSpPr>
        <p:spPr bwMode="auto">
          <a:xfrm>
            <a:off x="322898" y="6573739"/>
            <a:ext cx="6783705" cy="10999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a:spcBef>
                <a:spcPct val="0"/>
              </a:spcBef>
              <a:defRPr sz="700" smtClean="0">
                <a:latin typeface="Verdana" pitchFamily="34" charset="0"/>
                <a:cs typeface="Arial" charset="0"/>
              </a:defRPr>
            </a:lvl1pPr>
          </a:lstStyle>
          <a:p>
            <a:pPr fontAlgn="base">
              <a:spcAft>
                <a:spcPct val="0"/>
              </a:spcAft>
              <a:defRPr/>
            </a:pPr>
            <a:r>
              <a:rPr lang="nb-NO">
                <a:solidFill>
                  <a:srgbClr val="000000"/>
                </a:solidFill>
              </a:rPr>
              <a:t>Økoteamet - Troms politidistrikt</a:t>
            </a:r>
          </a:p>
        </p:txBody>
      </p:sp>
      <p:sp>
        <p:nvSpPr>
          <p:cNvPr id="1033" name="Text Box 9"/>
          <p:cNvSpPr txBox="1">
            <a:spLocks noChangeArrowheads="1"/>
          </p:cNvSpPr>
          <p:nvPr/>
        </p:nvSpPr>
        <p:spPr bwMode="auto">
          <a:xfrm>
            <a:off x="6839427" y="1105622"/>
            <a:ext cx="1980248" cy="109991"/>
          </a:xfrm>
          <a:prstGeom prst="rect">
            <a:avLst/>
          </a:prstGeom>
          <a:noFill/>
          <a:ln w="9525">
            <a:noFill/>
            <a:miter lim="800000"/>
            <a:headEnd/>
            <a:tailEnd/>
          </a:ln>
          <a:effectLst/>
        </p:spPr>
        <p:txBody>
          <a:bodyPr lIns="0" tIns="0" rIns="0" bIns="0">
            <a:spAutoFit/>
          </a:bodyPr>
          <a:lstStyle/>
          <a:p>
            <a:pPr algn="r" defTabSz="914270" fontAlgn="base">
              <a:spcBef>
                <a:spcPct val="50000"/>
              </a:spcBef>
              <a:spcAft>
                <a:spcPct val="0"/>
              </a:spcAft>
              <a:defRPr/>
            </a:pPr>
            <a:r>
              <a:rPr lang="nb-NO" sz="700" b="1">
                <a:solidFill>
                  <a:srgbClr val="000000"/>
                </a:solidFill>
                <a:latin typeface="Arial" charset="0"/>
              </a:rPr>
              <a:t>TROMS POLICE DISTRICT</a:t>
            </a:r>
          </a:p>
        </p:txBody>
      </p:sp>
      <p:sp>
        <p:nvSpPr>
          <p:cNvPr id="1034" name="Line 10"/>
          <p:cNvSpPr>
            <a:spLocks noChangeShapeType="1"/>
          </p:cNvSpPr>
          <p:nvPr/>
        </p:nvSpPr>
        <p:spPr bwMode="auto">
          <a:xfrm>
            <a:off x="322898" y="6533741"/>
            <a:ext cx="8492490" cy="0"/>
          </a:xfrm>
          <a:prstGeom prst="line">
            <a:avLst/>
          </a:prstGeom>
          <a:noFill/>
          <a:ln w="6350">
            <a:solidFill>
              <a:schemeClr val="tx1"/>
            </a:solidFill>
            <a:prstDash val="dash"/>
            <a:round/>
            <a:headEnd/>
            <a:tailEnd/>
          </a:ln>
          <a:effectLst/>
        </p:spPr>
        <p:txBody>
          <a:bodyPr lIns="82284" tIns="41142" rIns="82284" bIns="41142"/>
          <a:lstStyle/>
          <a:p>
            <a:pPr fontAlgn="base">
              <a:spcBef>
                <a:spcPct val="30000"/>
              </a:spcBef>
              <a:spcAft>
                <a:spcPct val="0"/>
              </a:spcAft>
              <a:defRPr/>
            </a:pPr>
            <a:endParaRPr lang="nb-NO" sz="1100">
              <a:solidFill>
                <a:srgbClr val="000000"/>
              </a:solidFill>
              <a:latin typeface="Arial" charset="0"/>
            </a:endParaRPr>
          </a:p>
        </p:txBody>
      </p:sp>
      <p:sp>
        <p:nvSpPr>
          <p:cNvPr id="1040" name="Rectangle 16"/>
          <p:cNvSpPr>
            <a:spLocks noGrp="1" noChangeArrowheads="1"/>
          </p:cNvSpPr>
          <p:nvPr>
            <p:ph type="sldNum" sz="quarter" idx="4"/>
          </p:nvPr>
        </p:nvSpPr>
        <p:spPr bwMode="auto">
          <a:xfrm>
            <a:off x="7106603" y="6573739"/>
            <a:ext cx="1708785" cy="10999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spcBef>
                <a:spcPct val="0"/>
              </a:spcBef>
              <a:defRPr sz="700">
                <a:latin typeface="+mn-lt"/>
                <a:cs typeface="Arial" charset="0"/>
              </a:defRPr>
            </a:lvl1pPr>
          </a:lstStyle>
          <a:p>
            <a:pPr fontAlgn="base">
              <a:spcAft>
                <a:spcPct val="0"/>
              </a:spcAft>
              <a:defRPr/>
            </a:pPr>
            <a:fld id="{461FC762-728A-4982-9F8D-BD91523AC432}" type="datetime1">
              <a:rPr lang="nb-NO">
                <a:solidFill>
                  <a:srgbClr val="000000"/>
                </a:solidFill>
              </a:rPr>
              <a:pPr fontAlgn="base">
                <a:spcAft>
                  <a:spcPct val="0"/>
                </a:spcAft>
                <a:defRPr/>
              </a:pPr>
              <a:t>21.09.2017</a:t>
            </a:fld>
            <a:r>
              <a:rPr lang="nb-NO">
                <a:solidFill>
                  <a:srgbClr val="000000"/>
                </a:solidFill>
              </a:rPr>
              <a:t> • Side </a:t>
            </a:r>
            <a:fld id="{DD400BF1-E258-40CC-B916-6576025248B2}" type="slidenum">
              <a:rPr lang="nb-NO">
                <a:solidFill>
                  <a:srgbClr val="000000"/>
                </a:solidFill>
              </a:rPr>
              <a:pPr fontAlgn="base">
                <a:spcAft>
                  <a:spcPct val="0"/>
                </a:spcAft>
                <a:defRPr/>
              </a:pPr>
              <a:t>‹#›</a:t>
            </a:fld>
            <a:endParaRPr lang="nb-NO">
              <a:solidFill>
                <a:srgbClr val="000000"/>
              </a:solidFill>
            </a:endParaRPr>
          </a:p>
        </p:txBody>
      </p:sp>
      <p:sp>
        <p:nvSpPr>
          <p:cNvPr id="1041" name="Line 17"/>
          <p:cNvSpPr>
            <a:spLocks noChangeShapeType="1"/>
          </p:cNvSpPr>
          <p:nvPr/>
        </p:nvSpPr>
        <p:spPr bwMode="auto">
          <a:xfrm>
            <a:off x="322898" y="1294178"/>
            <a:ext cx="8492490" cy="0"/>
          </a:xfrm>
          <a:prstGeom prst="line">
            <a:avLst/>
          </a:prstGeom>
          <a:noFill/>
          <a:ln w="6350">
            <a:solidFill>
              <a:schemeClr val="tx1"/>
            </a:solidFill>
            <a:prstDash val="dash"/>
            <a:round/>
            <a:headEnd/>
            <a:tailEnd/>
          </a:ln>
          <a:effectLst/>
        </p:spPr>
        <p:txBody>
          <a:bodyPr lIns="82284" tIns="41142" rIns="82284" bIns="41142"/>
          <a:lstStyle/>
          <a:p>
            <a:pPr fontAlgn="base">
              <a:spcBef>
                <a:spcPct val="30000"/>
              </a:spcBef>
              <a:spcAft>
                <a:spcPct val="0"/>
              </a:spcAft>
              <a:defRPr/>
            </a:pPr>
            <a:endParaRPr lang="nb-NO" sz="1100">
              <a:solidFill>
                <a:srgbClr val="000000"/>
              </a:solidFill>
              <a:latin typeface="Arial" charset="0"/>
            </a:endParaRPr>
          </a:p>
        </p:txBody>
      </p:sp>
      <p:pic>
        <p:nvPicPr>
          <p:cNvPr id="4106" name="Picture 20" descr="\\Troms50\aas019\PRIVAT\Logo\Pol_Troms_logo_sort.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22898" y="341401"/>
            <a:ext cx="2098834" cy="56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885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914270" rtl="0" eaLnBrk="0" fontAlgn="base" hangingPunct="0">
        <a:spcBef>
          <a:spcPct val="0"/>
        </a:spcBef>
        <a:spcAft>
          <a:spcPct val="0"/>
        </a:spcAft>
        <a:defRPr sz="2200" b="1">
          <a:solidFill>
            <a:schemeClr val="tx2"/>
          </a:solidFill>
          <a:latin typeface="+mj-lt"/>
          <a:ea typeface="+mj-ea"/>
          <a:cs typeface="+mj-cs"/>
        </a:defRPr>
      </a:lvl1pPr>
      <a:lvl2pPr algn="l" defTabSz="914270" rtl="0" eaLnBrk="0" fontAlgn="base" hangingPunct="0">
        <a:spcBef>
          <a:spcPct val="0"/>
        </a:spcBef>
        <a:spcAft>
          <a:spcPct val="0"/>
        </a:spcAft>
        <a:defRPr sz="2200" b="1">
          <a:solidFill>
            <a:schemeClr val="tx2"/>
          </a:solidFill>
          <a:latin typeface="Verdana" pitchFamily="34" charset="0"/>
          <a:cs typeface="Arial" charset="0"/>
        </a:defRPr>
      </a:lvl2pPr>
      <a:lvl3pPr algn="l" defTabSz="914270" rtl="0" eaLnBrk="0" fontAlgn="base" hangingPunct="0">
        <a:spcBef>
          <a:spcPct val="0"/>
        </a:spcBef>
        <a:spcAft>
          <a:spcPct val="0"/>
        </a:spcAft>
        <a:defRPr sz="2200" b="1">
          <a:solidFill>
            <a:schemeClr val="tx2"/>
          </a:solidFill>
          <a:latin typeface="Verdana" pitchFamily="34" charset="0"/>
          <a:cs typeface="Arial" charset="0"/>
        </a:defRPr>
      </a:lvl3pPr>
      <a:lvl4pPr algn="l" defTabSz="914270" rtl="0" eaLnBrk="0" fontAlgn="base" hangingPunct="0">
        <a:spcBef>
          <a:spcPct val="0"/>
        </a:spcBef>
        <a:spcAft>
          <a:spcPct val="0"/>
        </a:spcAft>
        <a:defRPr sz="2200" b="1">
          <a:solidFill>
            <a:schemeClr val="tx2"/>
          </a:solidFill>
          <a:latin typeface="Verdana" pitchFamily="34" charset="0"/>
          <a:cs typeface="Arial" charset="0"/>
        </a:defRPr>
      </a:lvl4pPr>
      <a:lvl5pPr algn="l" defTabSz="914270" rtl="0" eaLnBrk="0" fontAlgn="base" hangingPunct="0">
        <a:spcBef>
          <a:spcPct val="0"/>
        </a:spcBef>
        <a:spcAft>
          <a:spcPct val="0"/>
        </a:spcAft>
        <a:defRPr sz="2200" b="1">
          <a:solidFill>
            <a:schemeClr val="tx2"/>
          </a:solidFill>
          <a:latin typeface="Verdana" pitchFamily="34" charset="0"/>
          <a:cs typeface="Arial" charset="0"/>
        </a:defRPr>
      </a:lvl5pPr>
      <a:lvl6pPr marL="411421" algn="l" defTabSz="914270" rtl="0" fontAlgn="base">
        <a:spcBef>
          <a:spcPct val="0"/>
        </a:spcBef>
        <a:spcAft>
          <a:spcPct val="0"/>
        </a:spcAft>
        <a:defRPr sz="2200" b="1">
          <a:solidFill>
            <a:schemeClr val="tx2"/>
          </a:solidFill>
          <a:latin typeface="Verdana" pitchFamily="34" charset="0"/>
          <a:cs typeface="Arial" charset="0"/>
        </a:defRPr>
      </a:lvl6pPr>
      <a:lvl7pPr marL="822843" algn="l" defTabSz="914270" rtl="0" fontAlgn="base">
        <a:spcBef>
          <a:spcPct val="0"/>
        </a:spcBef>
        <a:spcAft>
          <a:spcPct val="0"/>
        </a:spcAft>
        <a:defRPr sz="2200" b="1">
          <a:solidFill>
            <a:schemeClr val="tx2"/>
          </a:solidFill>
          <a:latin typeface="Verdana" pitchFamily="34" charset="0"/>
          <a:cs typeface="Arial" charset="0"/>
        </a:defRPr>
      </a:lvl7pPr>
      <a:lvl8pPr marL="1234264" algn="l" defTabSz="914270" rtl="0" fontAlgn="base">
        <a:spcBef>
          <a:spcPct val="0"/>
        </a:spcBef>
        <a:spcAft>
          <a:spcPct val="0"/>
        </a:spcAft>
        <a:defRPr sz="2200" b="1">
          <a:solidFill>
            <a:schemeClr val="tx2"/>
          </a:solidFill>
          <a:latin typeface="Verdana" pitchFamily="34" charset="0"/>
          <a:cs typeface="Arial" charset="0"/>
        </a:defRPr>
      </a:lvl8pPr>
      <a:lvl9pPr marL="1645686" algn="l" defTabSz="914270" rtl="0" fontAlgn="base">
        <a:spcBef>
          <a:spcPct val="0"/>
        </a:spcBef>
        <a:spcAft>
          <a:spcPct val="0"/>
        </a:spcAft>
        <a:defRPr sz="2200" b="1">
          <a:solidFill>
            <a:schemeClr val="tx2"/>
          </a:solidFill>
          <a:latin typeface="Verdana" pitchFamily="34" charset="0"/>
          <a:cs typeface="Arial" charset="0"/>
        </a:defRPr>
      </a:lvl9pPr>
    </p:titleStyle>
    <p:bodyStyle>
      <a:lvl1pPr marL="162854" indent="-162854" algn="l" defTabSz="914270" rtl="0" eaLnBrk="0" fontAlgn="base" hangingPunct="0">
        <a:spcBef>
          <a:spcPct val="20000"/>
        </a:spcBef>
        <a:spcAft>
          <a:spcPct val="0"/>
        </a:spcAft>
        <a:buChar char="•"/>
        <a:defRPr sz="1800">
          <a:solidFill>
            <a:schemeClr val="tx1"/>
          </a:solidFill>
          <a:latin typeface="+mn-lt"/>
          <a:ea typeface="+mn-ea"/>
          <a:cs typeface="+mn-cs"/>
        </a:defRPr>
      </a:lvl1pPr>
      <a:lvl2pPr marL="488563" indent="-164283" algn="l" defTabSz="914270" rtl="0" eaLnBrk="0" fontAlgn="base" hangingPunct="0">
        <a:spcBef>
          <a:spcPct val="20000"/>
        </a:spcBef>
        <a:spcAft>
          <a:spcPct val="0"/>
        </a:spcAft>
        <a:buChar char="•"/>
        <a:defRPr sz="1300">
          <a:solidFill>
            <a:schemeClr val="tx1"/>
          </a:solidFill>
          <a:latin typeface="+mn-lt"/>
          <a:cs typeface="+mn-cs"/>
        </a:defRPr>
      </a:lvl2pPr>
      <a:lvl3pPr marL="812844" indent="-162854" algn="l" defTabSz="914270" rtl="0" eaLnBrk="0" fontAlgn="base" hangingPunct="0">
        <a:spcBef>
          <a:spcPct val="20000"/>
        </a:spcBef>
        <a:spcAft>
          <a:spcPct val="0"/>
        </a:spcAft>
        <a:buFont typeface="Verdana" pitchFamily="34" charset="0"/>
        <a:buChar char="–"/>
        <a:defRPr sz="1300">
          <a:solidFill>
            <a:schemeClr val="tx1"/>
          </a:solidFill>
          <a:latin typeface="+mn-lt"/>
          <a:cs typeface="+mn-cs"/>
        </a:defRPr>
      </a:lvl3pPr>
      <a:lvl4pPr marL="1131409" indent="-171426" algn="l" defTabSz="914270" rtl="0" eaLnBrk="0" fontAlgn="base" hangingPunct="0">
        <a:spcBef>
          <a:spcPct val="20000"/>
        </a:spcBef>
        <a:spcAft>
          <a:spcPct val="0"/>
        </a:spcAft>
        <a:buChar char="–"/>
        <a:defRPr sz="1300">
          <a:solidFill>
            <a:schemeClr val="tx1"/>
          </a:solidFill>
          <a:latin typeface="+mn-lt"/>
          <a:cs typeface="+mn-cs"/>
        </a:defRPr>
      </a:lvl4pPr>
      <a:lvl5pPr marL="1457118" indent="-155712" algn="l" defTabSz="914270" rtl="0" eaLnBrk="0" fontAlgn="base" hangingPunct="0">
        <a:spcBef>
          <a:spcPct val="20000"/>
        </a:spcBef>
        <a:spcAft>
          <a:spcPct val="0"/>
        </a:spcAft>
        <a:buChar char="»"/>
        <a:defRPr sz="1300">
          <a:solidFill>
            <a:schemeClr val="tx1"/>
          </a:solidFill>
          <a:latin typeface="+mn-lt"/>
          <a:cs typeface="+mn-cs"/>
        </a:defRPr>
      </a:lvl5pPr>
      <a:lvl6pPr marL="1868539" indent="-155712" algn="l" defTabSz="914270" rtl="0" fontAlgn="base">
        <a:spcBef>
          <a:spcPct val="20000"/>
        </a:spcBef>
        <a:spcAft>
          <a:spcPct val="0"/>
        </a:spcAft>
        <a:buChar char="»"/>
        <a:defRPr sz="1300">
          <a:solidFill>
            <a:schemeClr val="tx1"/>
          </a:solidFill>
          <a:latin typeface="+mn-lt"/>
          <a:cs typeface="+mn-cs"/>
        </a:defRPr>
      </a:lvl6pPr>
      <a:lvl7pPr marL="2279961" indent="-155712" algn="l" defTabSz="914270" rtl="0" fontAlgn="base">
        <a:spcBef>
          <a:spcPct val="20000"/>
        </a:spcBef>
        <a:spcAft>
          <a:spcPct val="0"/>
        </a:spcAft>
        <a:buChar char="»"/>
        <a:defRPr sz="1300">
          <a:solidFill>
            <a:schemeClr val="tx1"/>
          </a:solidFill>
          <a:latin typeface="+mn-lt"/>
          <a:cs typeface="+mn-cs"/>
        </a:defRPr>
      </a:lvl7pPr>
      <a:lvl8pPr marL="2691382" indent="-155712" algn="l" defTabSz="914270" rtl="0" fontAlgn="base">
        <a:spcBef>
          <a:spcPct val="20000"/>
        </a:spcBef>
        <a:spcAft>
          <a:spcPct val="0"/>
        </a:spcAft>
        <a:buChar char="»"/>
        <a:defRPr sz="1300">
          <a:solidFill>
            <a:schemeClr val="tx1"/>
          </a:solidFill>
          <a:latin typeface="+mn-lt"/>
          <a:cs typeface="+mn-cs"/>
        </a:defRPr>
      </a:lvl8pPr>
      <a:lvl9pPr marL="3102803" indent="-155712" algn="l" defTabSz="914270" rtl="0" fontAlgn="base">
        <a:spcBef>
          <a:spcPct val="20000"/>
        </a:spcBef>
        <a:spcAft>
          <a:spcPct val="0"/>
        </a:spcAft>
        <a:buChar char="»"/>
        <a:defRPr sz="1300">
          <a:solidFill>
            <a:schemeClr val="tx1"/>
          </a:solidFill>
          <a:latin typeface="+mn-lt"/>
          <a:cs typeface="+mn-cs"/>
        </a:defRPr>
      </a:lvl9pPr>
    </p:bodyStyle>
    <p:otherStyle>
      <a:defPPr>
        <a:defRPr lang="nb-NO"/>
      </a:defPPr>
      <a:lvl1pPr marL="0" algn="l" defTabSz="822843" rtl="0" eaLnBrk="1" latinLnBrk="0" hangingPunct="1">
        <a:defRPr sz="1600" kern="1200">
          <a:solidFill>
            <a:schemeClr val="tx1"/>
          </a:solidFill>
          <a:latin typeface="+mn-lt"/>
          <a:ea typeface="+mn-ea"/>
          <a:cs typeface="+mn-cs"/>
        </a:defRPr>
      </a:lvl1pPr>
      <a:lvl2pPr marL="411421" algn="l" defTabSz="822843" rtl="0" eaLnBrk="1" latinLnBrk="0" hangingPunct="1">
        <a:defRPr sz="1600" kern="1200">
          <a:solidFill>
            <a:schemeClr val="tx1"/>
          </a:solidFill>
          <a:latin typeface="+mn-lt"/>
          <a:ea typeface="+mn-ea"/>
          <a:cs typeface="+mn-cs"/>
        </a:defRPr>
      </a:lvl2pPr>
      <a:lvl3pPr marL="822843" algn="l" defTabSz="822843" rtl="0" eaLnBrk="1" latinLnBrk="0" hangingPunct="1">
        <a:defRPr sz="1600" kern="1200">
          <a:solidFill>
            <a:schemeClr val="tx1"/>
          </a:solidFill>
          <a:latin typeface="+mn-lt"/>
          <a:ea typeface="+mn-ea"/>
          <a:cs typeface="+mn-cs"/>
        </a:defRPr>
      </a:lvl3pPr>
      <a:lvl4pPr marL="1234264" algn="l" defTabSz="822843" rtl="0" eaLnBrk="1" latinLnBrk="0" hangingPunct="1">
        <a:defRPr sz="1600" kern="1200">
          <a:solidFill>
            <a:schemeClr val="tx1"/>
          </a:solidFill>
          <a:latin typeface="+mn-lt"/>
          <a:ea typeface="+mn-ea"/>
          <a:cs typeface="+mn-cs"/>
        </a:defRPr>
      </a:lvl4pPr>
      <a:lvl5pPr marL="1645686" algn="l" defTabSz="822843" rtl="0" eaLnBrk="1" latinLnBrk="0" hangingPunct="1">
        <a:defRPr sz="1600" kern="1200">
          <a:solidFill>
            <a:schemeClr val="tx1"/>
          </a:solidFill>
          <a:latin typeface="+mn-lt"/>
          <a:ea typeface="+mn-ea"/>
          <a:cs typeface="+mn-cs"/>
        </a:defRPr>
      </a:lvl5pPr>
      <a:lvl6pPr marL="2057107" algn="l" defTabSz="822843" rtl="0" eaLnBrk="1" latinLnBrk="0" hangingPunct="1">
        <a:defRPr sz="1600" kern="1200">
          <a:solidFill>
            <a:schemeClr val="tx1"/>
          </a:solidFill>
          <a:latin typeface="+mn-lt"/>
          <a:ea typeface="+mn-ea"/>
          <a:cs typeface="+mn-cs"/>
        </a:defRPr>
      </a:lvl6pPr>
      <a:lvl7pPr marL="2468529" algn="l" defTabSz="822843" rtl="0" eaLnBrk="1" latinLnBrk="0" hangingPunct="1">
        <a:defRPr sz="1600" kern="1200">
          <a:solidFill>
            <a:schemeClr val="tx1"/>
          </a:solidFill>
          <a:latin typeface="+mn-lt"/>
          <a:ea typeface="+mn-ea"/>
          <a:cs typeface="+mn-cs"/>
        </a:defRPr>
      </a:lvl7pPr>
      <a:lvl8pPr marL="2879950" algn="l" defTabSz="822843" rtl="0" eaLnBrk="1" latinLnBrk="0" hangingPunct="1">
        <a:defRPr sz="1600" kern="1200">
          <a:solidFill>
            <a:schemeClr val="tx1"/>
          </a:solidFill>
          <a:latin typeface="+mn-lt"/>
          <a:ea typeface="+mn-ea"/>
          <a:cs typeface="+mn-cs"/>
        </a:defRPr>
      </a:lvl8pPr>
      <a:lvl9pPr marL="3291372" algn="l" defTabSz="822843"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322898" y="6392325"/>
            <a:ext cx="8496777" cy="10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6000" eaLnBrk="0" hangingPunct="0">
              <a:defRPr sz="1200">
                <a:solidFill>
                  <a:schemeClr val="tx1"/>
                </a:solidFill>
                <a:latin typeface="Arial" pitchFamily="34" charset="0"/>
                <a:cs typeface="Arial" pitchFamily="34" charset="0"/>
              </a:defRPr>
            </a:lvl1pPr>
            <a:lvl2pPr marL="742950" indent="-285750" defTabSz="1016000" eaLnBrk="0" hangingPunct="0">
              <a:defRPr sz="1200">
                <a:solidFill>
                  <a:schemeClr val="tx1"/>
                </a:solidFill>
                <a:latin typeface="Arial" pitchFamily="34" charset="0"/>
                <a:cs typeface="Arial" pitchFamily="34" charset="0"/>
              </a:defRPr>
            </a:lvl2pPr>
            <a:lvl3pPr marL="1143000" indent="-228600" defTabSz="1016000" eaLnBrk="0" hangingPunct="0">
              <a:defRPr sz="1200">
                <a:solidFill>
                  <a:schemeClr val="tx1"/>
                </a:solidFill>
                <a:latin typeface="Arial" pitchFamily="34" charset="0"/>
                <a:cs typeface="Arial" pitchFamily="34" charset="0"/>
              </a:defRPr>
            </a:lvl3pPr>
            <a:lvl4pPr marL="1600200" indent="-228600" defTabSz="1016000" eaLnBrk="0" hangingPunct="0">
              <a:defRPr sz="1200">
                <a:solidFill>
                  <a:schemeClr val="tx1"/>
                </a:solidFill>
                <a:latin typeface="Arial" pitchFamily="34" charset="0"/>
                <a:cs typeface="Arial" pitchFamily="34" charset="0"/>
              </a:defRPr>
            </a:lvl4pPr>
            <a:lvl5pPr marL="2057400" indent="-228600" defTabSz="1016000" eaLnBrk="0" hangingPunct="0">
              <a:defRPr sz="1200">
                <a:solidFill>
                  <a:schemeClr val="tx1"/>
                </a:solidFill>
                <a:latin typeface="Arial" pitchFamily="34" charset="0"/>
                <a:cs typeface="Arial" pitchFamily="34" charset="0"/>
              </a:defRPr>
            </a:lvl5pPr>
            <a:lvl6pPr marL="25146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fontAlgn="base" hangingPunct="1">
              <a:spcBef>
                <a:spcPct val="0"/>
              </a:spcBef>
              <a:spcAft>
                <a:spcPct val="0"/>
              </a:spcAft>
            </a:pPr>
            <a:r>
              <a:rPr lang="nb-NO" altLang="nb-NO" sz="700" b="1">
                <a:solidFill>
                  <a:srgbClr val="000000"/>
                </a:solidFill>
                <a:latin typeface="Verdana" pitchFamily="34" charset="0"/>
              </a:rPr>
              <a:t>ENHET/AVDELING</a:t>
            </a:r>
          </a:p>
        </p:txBody>
      </p:sp>
      <p:sp>
        <p:nvSpPr>
          <p:cNvPr id="1027" name="Rectangle 2"/>
          <p:cNvSpPr>
            <a:spLocks noGrp="1" noChangeArrowheads="1"/>
          </p:cNvSpPr>
          <p:nvPr>
            <p:ph type="title"/>
          </p:nvPr>
        </p:nvSpPr>
        <p:spPr bwMode="auto">
          <a:xfrm>
            <a:off x="322898" y="1558442"/>
            <a:ext cx="8492490" cy="45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b-NO" altLang="nb-NO" smtClean="0"/>
              <a:t>Klikk for å redigere tittelstil i malen</a:t>
            </a:r>
          </a:p>
        </p:txBody>
      </p:sp>
      <p:sp>
        <p:nvSpPr>
          <p:cNvPr id="1028" name="Rectangle 3"/>
          <p:cNvSpPr>
            <a:spLocks noGrp="1" noChangeArrowheads="1"/>
          </p:cNvSpPr>
          <p:nvPr>
            <p:ph type="body" idx="1"/>
          </p:nvPr>
        </p:nvSpPr>
        <p:spPr bwMode="auto">
          <a:xfrm>
            <a:off x="322898" y="2139822"/>
            <a:ext cx="8496777" cy="417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1029" name="Rectangle 5"/>
          <p:cNvSpPr>
            <a:spLocks noGrp="1" noChangeArrowheads="1"/>
          </p:cNvSpPr>
          <p:nvPr>
            <p:ph type="ftr" sz="quarter" idx="3"/>
          </p:nvPr>
        </p:nvSpPr>
        <p:spPr bwMode="auto">
          <a:xfrm>
            <a:off x="322898" y="6573738"/>
            <a:ext cx="6783705" cy="10999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a:spcBef>
                <a:spcPct val="0"/>
              </a:spcBef>
              <a:defRPr sz="700">
                <a:latin typeface="Verdana" pitchFamily="34" charset="0"/>
                <a:cs typeface="Arial" charset="0"/>
              </a:defRPr>
            </a:lvl1pPr>
          </a:lstStyle>
          <a:p>
            <a:pPr defTabSz="914400" fontAlgn="base">
              <a:spcAft>
                <a:spcPct val="0"/>
              </a:spcAft>
              <a:defRPr/>
            </a:pPr>
            <a:r>
              <a:rPr lang="nb-NO">
                <a:solidFill>
                  <a:srgbClr val="000000"/>
                </a:solidFill>
              </a:rPr>
              <a:t>Økoteamet - Troms politidistrikt</a:t>
            </a:r>
          </a:p>
        </p:txBody>
      </p:sp>
      <p:sp>
        <p:nvSpPr>
          <p:cNvPr id="1030" name="Text Box 9"/>
          <p:cNvSpPr txBox="1">
            <a:spLocks noChangeArrowheads="1"/>
          </p:cNvSpPr>
          <p:nvPr/>
        </p:nvSpPr>
        <p:spPr bwMode="auto">
          <a:xfrm>
            <a:off x="6839427" y="1105622"/>
            <a:ext cx="1980248" cy="10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6000" eaLnBrk="0" hangingPunct="0">
              <a:defRPr sz="1200">
                <a:solidFill>
                  <a:schemeClr val="tx1"/>
                </a:solidFill>
                <a:latin typeface="Arial" pitchFamily="34" charset="0"/>
                <a:cs typeface="Arial" pitchFamily="34" charset="0"/>
              </a:defRPr>
            </a:lvl1pPr>
            <a:lvl2pPr marL="742950" indent="-285750" defTabSz="1016000" eaLnBrk="0" hangingPunct="0">
              <a:defRPr sz="1200">
                <a:solidFill>
                  <a:schemeClr val="tx1"/>
                </a:solidFill>
                <a:latin typeface="Arial" pitchFamily="34" charset="0"/>
                <a:cs typeface="Arial" pitchFamily="34" charset="0"/>
              </a:defRPr>
            </a:lvl2pPr>
            <a:lvl3pPr marL="1143000" indent="-228600" defTabSz="1016000" eaLnBrk="0" hangingPunct="0">
              <a:defRPr sz="1200">
                <a:solidFill>
                  <a:schemeClr val="tx1"/>
                </a:solidFill>
                <a:latin typeface="Arial" pitchFamily="34" charset="0"/>
                <a:cs typeface="Arial" pitchFamily="34" charset="0"/>
              </a:defRPr>
            </a:lvl3pPr>
            <a:lvl4pPr marL="1600200" indent="-228600" defTabSz="1016000" eaLnBrk="0" hangingPunct="0">
              <a:defRPr sz="1200">
                <a:solidFill>
                  <a:schemeClr val="tx1"/>
                </a:solidFill>
                <a:latin typeface="Arial" pitchFamily="34" charset="0"/>
                <a:cs typeface="Arial" pitchFamily="34" charset="0"/>
              </a:defRPr>
            </a:lvl4pPr>
            <a:lvl5pPr marL="2057400" indent="-228600" defTabSz="1016000" eaLnBrk="0" hangingPunct="0">
              <a:defRPr sz="1200">
                <a:solidFill>
                  <a:schemeClr val="tx1"/>
                </a:solidFill>
                <a:latin typeface="Arial" pitchFamily="34" charset="0"/>
                <a:cs typeface="Arial" pitchFamily="34" charset="0"/>
              </a:defRPr>
            </a:lvl5pPr>
            <a:lvl6pPr marL="25146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algn="ctr" defTabSz="10160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fontAlgn="base" hangingPunct="1">
              <a:spcBef>
                <a:spcPct val="50000"/>
              </a:spcBef>
              <a:spcAft>
                <a:spcPct val="0"/>
              </a:spcAft>
            </a:pPr>
            <a:r>
              <a:rPr lang="nb-NO" altLang="nb-NO" sz="700" b="1">
                <a:solidFill>
                  <a:srgbClr val="000000"/>
                </a:solidFill>
              </a:rPr>
              <a:t>TROMS POLICE DISTRICT</a:t>
            </a:r>
          </a:p>
        </p:txBody>
      </p:sp>
      <p:sp>
        <p:nvSpPr>
          <p:cNvPr id="1031" name="Line 10"/>
          <p:cNvSpPr>
            <a:spLocks noChangeShapeType="1"/>
          </p:cNvSpPr>
          <p:nvPr/>
        </p:nvSpPr>
        <p:spPr bwMode="auto">
          <a:xfrm>
            <a:off x="322898" y="6533741"/>
            <a:ext cx="8492490" cy="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82287" tIns="41143" rIns="82287" bIns="41143"/>
          <a:lstStyle/>
          <a:p>
            <a:pPr algn="ctr" defTabSz="914400" fontAlgn="base">
              <a:spcBef>
                <a:spcPct val="30000"/>
              </a:spcBef>
              <a:spcAft>
                <a:spcPct val="0"/>
              </a:spcAft>
            </a:pPr>
            <a:endParaRPr lang="nb-NO" sz="1100">
              <a:solidFill>
                <a:srgbClr val="000000"/>
              </a:solidFill>
              <a:latin typeface="Arial" pitchFamily="34" charset="0"/>
            </a:endParaRPr>
          </a:p>
        </p:txBody>
      </p:sp>
      <p:sp>
        <p:nvSpPr>
          <p:cNvPr id="1040" name="Rectangle 16"/>
          <p:cNvSpPr>
            <a:spLocks noGrp="1" noChangeArrowheads="1"/>
          </p:cNvSpPr>
          <p:nvPr>
            <p:ph type="sldNum" sz="quarter" idx="4"/>
          </p:nvPr>
        </p:nvSpPr>
        <p:spPr bwMode="auto">
          <a:xfrm>
            <a:off x="7106603" y="6573738"/>
            <a:ext cx="1708785" cy="10999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spcBef>
                <a:spcPct val="0"/>
              </a:spcBef>
              <a:defRPr sz="700">
                <a:latin typeface="+mn-lt"/>
                <a:cs typeface="Arial" charset="0"/>
              </a:defRPr>
            </a:lvl1pPr>
          </a:lstStyle>
          <a:p>
            <a:pPr defTabSz="914400" fontAlgn="base">
              <a:spcAft>
                <a:spcPct val="0"/>
              </a:spcAft>
              <a:defRPr/>
            </a:pPr>
            <a:fld id="{461FC762-728A-4982-9F8D-BD91523AC432}" type="datetime1">
              <a:rPr lang="nb-NO">
                <a:solidFill>
                  <a:srgbClr val="000000"/>
                </a:solidFill>
              </a:rPr>
              <a:pPr defTabSz="914400" fontAlgn="base">
                <a:spcAft>
                  <a:spcPct val="0"/>
                </a:spcAft>
                <a:defRPr/>
              </a:pPr>
              <a:t>21.09.2017</a:t>
            </a:fld>
            <a:r>
              <a:rPr lang="nb-NO">
                <a:solidFill>
                  <a:srgbClr val="000000"/>
                </a:solidFill>
              </a:rPr>
              <a:t> • Side </a:t>
            </a:r>
            <a:fld id="{6B66AA50-F180-4EDA-9F79-00E50C187D1D}" type="slidenum">
              <a:rPr lang="nb-NO">
                <a:solidFill>
                  <a:srgbClr val="000000"/>
                </a:solidFill>
              </a:rPr>
              <a:pPr defTabSz="914400" fontAlgn="base">
                <a:spcAft>
                  <a:spcPct val="0"/>
                </a:spcAft>
                <a:defRPr/>
              </a:pPr>
              <a:t>‹#›</a:t>
            </a:fld>
            <a:endParaRPr lang="nb-NO">
              <a:solidFill>
                <a:srgbClr val="000000"/>
              </a:solidFill>
            </a:endParaRPr>
          </a:p>
        </p:txBody>
      </p:sp>
      <p:sp>
        <p:nvSpPr>
          <p:cNvPr id="1033" name="Line 17"/>
          <p:cNvSpPr>
            <a:spLocks noChangeShapeType="1"/>
          </p:cNvSpPr>
          <p:nvPr/>
        </p:nvSpPr>
        <p:spPr bwMode="auto">
          <a:xfrm>
            <a:off x="322898" y="1294178"/>
            <a:ext cx="8492490" cy="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82287" tIns="41143" rIns="82287" bIns="41143"/>
          <a:lstStyle/>
          <a:p>
            <a:pPr algn="ctr" defTabSz="914400" fontAlgn="base">
              <a:spcBef>
                <a:spcPct val="30000"/>
              </a:spcBef>
              <a:spcAft>
                <a:spcPct val="0"/>
              </a:spcAft>
            </a:pPr>
            <a:endParaRPr lang="nb-NO" sz="1100">
              <a:solidFill>
                <a:srgbClr val="000000"/>
              </a:solidFill>
              <a:latin typeface="Arial" pitchFamily="34" charset="0"/>
            </a:endParaRPr>
          </a:p>
        </p:txBody>
      </p:sp>
      <p:pic>
        <p:nvPicPr>
          <p:cNvPr id="1034" name="Picture 20" descr="\\Troms50\aas019\PRIVAT\Logo\Pol_Troms_logo_sort.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22898" y="341401"/>
            <a:ext cx="2098834" cy="56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527459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hdr="0" dt="0"/>
  <p:txStyles>
    <p:titleStyle>
      <a:lvl1pPr algn="l" defTabSz="914298" rtl="0" eaLnBrk="0" fontAlgn="base" hangingPunct="0">
        <a:spcBef>
          <a:spcPct val="0"/>
        </a:spcBef>
        <a:spcAft>
          <a:spcPct val="0"/>
        </a:spcAft>
        <a:defRPr sz="2200" b="1">
          <a:solidFill>
            <a:schemeClr val="tx2"/>
          </a:solidFill>
          <a:latin typeface="+mj-lt"/>
          <a:ea typeface="+mj-ea"/>
          <a:cs typeface="+mj-cs"/>
        </a:defRPr>
      </a:lvl1pPr>
      <a:lvl2pPr algn="l" defTabSz="914298" rtl="0" eaLnBrk="0" fontAlgn="base" hangingPunct="0">
        <a:spcBef>
          <a:spcPct val="0"/>
        </a:spcBef>
        <a:spcAft>
          <a:spcPct val="0"/>
        </a:spcAft>
        <a:defRPr sz="2200" b="1">
          <a:solidFill>
            <a:schemeClr val="tx2"/>
          </a:solidFill>
          <a:latin typeface="Verdana" pitchFamily="34" charset="0"/>
          <a:cs typeface="Arial" charset="0"/>
        </a:defRPr>
      </a:lvl2pPr>
      <a:lvl3pPr algn="l" defTabSz="914298" rtl="0" eaLnBrk="0" fontAlgn="base" hangingPunct="0">
        <a:spcBef>
          <a:spcPct val="0"/>
        </a:spcBef>
        <a:spcAft>
          <a:spcPct val="0"/>
        </a:spcAft>
        <a:defRPr sz="2200" b="1">
          <a:solidFill>
            <a:schemeClr val="tx2"/>
          </a:solidFill>
          <a:latin typeface="Verdana" pitchFamily="34" charset="0"/>
          <a:cs typeface="Arial" charset="0"/>
        </a:defRPr>
      </a:lvl3pPr>
      <a:lvl4pPr algn="l" defTabSz="914298" rtl="0" eaLnBrk="0" fontAlgn="base" hangingPunct="0">
        <a:spcBef>
          <a:spcPct val="0"/>
        </a:spcBef>
        <a:spcAft>
          <a:spcPct val="0"/>
        </a:spcAft>
        <a:defRPr sz="2200" b="1">
          <a:solidFill>
            <a:schemeClr val="tx2"/>
          </a:solidFill>
          <a:latin typeface="Verdana" pitchFamily="34" charset="0"/>
          <a:cs typeface="Arial" charset="0"/>
        </a:defRPr>
      </a:lvl4pPr>
      <a:lvl5pPr algn="l" defTabSz="914298" rtl="0" eaLnBrk="0" fontAlgn="base" hangingPunct="0">
        <a:spcBef>
          <a:spcPct val="0"/>
        </a:spcBef>
        <a:spcAft>
          <a:spcPct val="0"/>
        </a:spcAft>
        <a:defRPr sz="2200" b="1">
          <a:solidFill>
            <a:schemeClr val="tx2"/>
          </a:solidFill>
          <a:latin typeface="Verdana" pitchFamily="34" charset="0"/>
          <a:cs typeface="Arial" charset="0"/>
        </a:defRPr>
      </a:lvl5pPr>
      <a:lvl6pPr marL="411434" algn="l" defTabSz="914298" rtl="0" fontAlgn="base">
        <a:spcBef>
          <a:spcPct val="0"/>
        </a:spcBef>
        <a:spcAft>
          <a:spcPct val="0"/>
        </a:spcAft>
        <a:defRPr sz="2200" b="1">
          <a:solidFill>
            <a:schemeClr val="tx2"/>
          </a:solidFill>
          <a:latin typeface="Verdana" pitchFamily="34" charset="0"/>
          <a:cs typeface="Arial" charset="0"/>
        </a:defRPr>
      </a:lvl6pPr>
      <a:lvl7pPr marL="822869" algn="l" defTabSz="914298" rtl="0" fontAlgn="base">
        <a:spcBef>
          <a:spcPct val="0"/>
        </a:spcBef>
        <a:spcAft>
          <a:spcPct val="0"/>
        </a:spcAft>
        <a:defRPr sz="2200" b="1">
          <a:solidFill>
            <a:schemeClr val="tx2"/>
          </a:solidFill>
          <a:latin typeface="Verdana" pitchFamily="34" charset="0"/>
          <a:cs typeface="Arial" charset="0"/>
        </a:defRPr>
      </a:lvl7pPr>
      <a:lvl8pPr marL="1234303" algn="l" defTabSz="914298" rtl="0" fontAlgn="base">
        <a:spcBef>
          <a:spcPct val="0"/>
        </a:spcBef>
        <a:spcAft>
          <a:spcPct val="0"/>
        </a:spcAft>
        <a:defRPr sz="2200" b="1">
          <a:solidFill>
            <a:schemeClr val="tx2"/>
          </a:solidFill>
          <a:latin typeface="Verdana" pitchFamily="34" charset="0"/>
          <a:cs typeface="Arial" charset="0"/>
        </a:defRPr>
      </a:lvl8pPr>
      <a:lvl9pPr marL="1645737" algn="l" defTabSz="914298" rtl="0" fontAlgn="base">
        <a:spcBef>
          <a:spcPct val="0"/>
        </a:spcBef>
        <a:spcAft>
          <a:spcPct val="0"/>
        </a:spcAft>
        <a:defRPr sz="2200" b="1">
          <a:solidFill>
            <a:schemeClr val="tx2"/>
          </a:solidFill>
          <a:latin typeface="Verdana" pitchFamily="34" charset="0"/>
          <a:cs typeface="Arial" charset="0"/>
        </a:defRPr>
      </a:lvl9pPr>
    </p:titleStyle>
    <p:bodyStyle>
      <a:lvl1pPr marL="162859" indent="-162859" algn="l" defTabSz="914298" rtl="0" eaLnBrk="0" fontAlgn="base" hangingPunct="0">
        <a:spcBef>
          <a:spcPct val="20000"/>
        </a:spcBef>
        <a:spcAft>
          <a:spcPct val="0"/>
        </a:spcAft>
        <a:buChar char="•"/>
        <a:defRPr sz="1800">
          <a:solidFill>
            <a:schemeClr val="tx1"/>
          </a:solidFill>
          <a:latin typeface="+mn-lt"/>
          <a:ea typeface="+mn-ea"/>
          <a:cs typeface="+mn-cs"/>
        </a:defRPr>
      </a:lvl1pPr>
      <a:lvl2pPr marL="488578" indent="-164288" algn="l" defTabSz="914298" rtl="0" eaLnBrk="0" fontAlgn="base" hangingPunct="0">
        <a:spcBef>
          <a:spcPct val="20000"/>
        </a:spcBef>
        <a:spcAft>
          <a:spcPct val="0"/>
        </a:spcAft>
        <a:buChar char="•"/>
        <a:defRPr sz="1300">
          <a:solidFill>
            <a:schemeClr val="tx1"/>
          </a:solidFill>
          <a:latin typeface="+mn-lt"/>
          <a:cs typeface="+mn-cs"/>
        </a:defRPr>
      </a:lvl2pPr>
      <a:lvl3pPr marL="812869" indent="-162859" algn="l" defTabSz="914298" rtl="0" eaLnBrk="0" fontAlgn="base" hangingPunct="0">
        <a:spcBef>
          <a:spcPct val="20000"/>
        </a:spcBef>
        <a:spcAft>
          <a:spcPct val="0"/>
        </a:spcAft>
        <a:buFont typeface="Verdana" pitchFamily="34" charset="0"/>
        <a:buChar char="–"/>
        <a:defRPr sz="1300">
          <a:solidFill>
            <a:schemeClr val="tx1"/>
          </a:solidFill>
          <a:latin typeface="+mn-lt"/>
          <a:cs typeface="+mn-cs"/>
        </a:defRPr>
      </a:lvl3pPr>
      <a:lvl4pPr marL="1131444" indent="-171431" algn="l" defTabSz="914298" rtl="0" eaLnBrk="0" fontAlgn="base" hangingPunct="0">
        <a:spcBef>
          <a:spcPct val="20000"/>
        </a:spcBef>
        <a:spcAft>
          <a:spcPct val="0"/>
        </a:spcAft>
        <a:buChar char="–"/>
        <a:defRPr sz="1300">
          <a:solidFill>
            <a:schemeClr val="tx1"/>
          </a:solidFill>
          <a:latin typeface="+mn-lt"/>
          <a:cs typeface="+mn-cs"/>
        </a:defRPr>
      </a:lvl4pPr>
      <a:lvl5pPr marL="1457163" indent="-155717" algn="l" defTabSz="914298" rtl="0" eaLnBrk="0" fontAlgn="base" hangingPunct="0">
        <a:spcBef>
          <a:spcPct val="20000"/>
        </a:spcBef>
        <a:spcAft>
          <a:spcPct val="0"/>
        </a:spcAft>
        <a:buChar char="»"/>
        <a:defRPr sz="1300">
          <a:solidFill>
            <a:schemeClr val="tx1"/>
          </a:solidFill>
          <a:latin typeface="+mn-lt"/>
          <a:cs typeface="+mn-cs"/>
        </a:defRPr>
      </a:lvl5pPr>
      <a:lvl6pPr marL="1868597" indent="-155717" algn="l" defTabSz="914298" rtl="0" fontAlgn="base">
        <a:spcBef>
          <a:spcPct val="20000"/>
        </a:spcBef>
        <a:spcAft>
          <a:spcPct val="0"/>
        </a:spcAft>
        <a:buChar char="»"/>
        <a:defRPr sz="1300">
          <a:solidFill>
            <a:schemeClr val="tx1"/>
          </a:solidFill>
          <a:latin typeface="+mn-lt"/>
          <a:cs typeface="+mn-cs"/>
        </a:defRPr>
      </a:lvl6pPr>
      <a:lvl7pPr marL="2280032" indent="-155717" algn="l" defTabSz="914298" rtl="0" fontAlgn="base">
        <a:spcBef>
          <a:spcPct val="20000"/>
        </a:spcBef>
        <a:spcAft>
          <a:spcPct val="0"/>
        </a:spcAft>
        <a:buChar char="»"/>
        <a:defRPr sz="1300">
          <a:solidFill>
            <a:schemeClr val="tx1"/>
          </a:solidFill>
          <a:latin typeface="+mn-lt"/>
          <a:cs typeface="+mn-cs"/>
        </a:defRPr>
      </a:lvl7pPr>
      <a:lvl8pPr marL="2691466" indent="-155717" algn="l" defTabSz="914298" rtl="0" fontAlgn="base">
        <a:spcBef>
          <a:spcPct val="20000"/>
        </a:spcBef>
        <a:spcAft>
          <a:spcPct val="0"/>
        </a:spcAft>
        <a:buChar char="»"/>
        <a:defRPr sz="1300">
          <a:solidFill>
            <a:schemeClr val="tx1"/>
          </a:solidFill>
          <a:latin typeface="+mn-lt"/>
          <a:cs typeface="+mn-cs"/>
        </a:defRPr>
      </a:lvl8pPr>
      <a:lvl9pPr marL="3102900" indent="-155717" algn="l" defTabSz="914298" rtl="0" fontAlgn="base">
        <a:spcBef>
          <a:spcPct val="20000"/>
        </a:spcBef>
        <a:spcAft>
          <a:spcPct val="0"/>
        </a:spcAft>
        <a:buChar char="»"/>
        <a:defRPr sz="1300">
          <a:solidFill>
            <a:schemeClr val="tx1"/>
          </a:solidFill>
          <a:latin typeface="+mn-lt"/>
          <a:cs typeface="+mn-cs"/>
        </a:defRPr>
      </a:lvl9pPr>
    </p:bodyStyle>
    <p:otherStyle>
      <a:defPPr>
        <a:defRPr lang="nb-NO"/>
      </a:defPPr>
      <a:lvl1pPr marL="0" algn="l" defTabSz="822869" rtl="0" eaLnBrk="1" latinLnBrk="0" hangingPunct="1">
        <a:defRPr sz="1600" kern="1200">
          <a:solidFill>
            <a:schemeClr val="tx1"/>
          </a:solidFill>
          <a:latin typeface="+mn-lt"/>
          <a:ea typeface="+mn-ea"/>
          <a:cs typeface="+mn-cs"/>
        </a:defRPr>
      </a:lvl1pPr>
      <a:lvl2pPr marL="411434" algn="l" defTabSz="822869" rtl="0" eaLnBrk="1" latinLnBrk="0" hangingPunct="1">
        <a:defRPr sz="1600" kern="1200">
          <a:solidFill>
            <a:schemeClr val="tx1"/>
          </a:solidFill>
          <a:latin typeface="+mn-lt"/>
          <a:ea typeface="+mn-ea"/>
          <a:cs typeface="+mn-cs"/>
        </a:defRPr>
      </a:lvl2pPr>
      <a:lvl3pPr marL="822869" algn="l" defTabSz="822869" rtl="0" eaLnBrk="1" latinLnBrk="0" hangingPunct="1">
        <a:defRPr sz="1600" kern="1200">
          <a:solidFill>
            <a:schemeClr val="tx1"/>
          </a:solidFill>
          <a:latin typeface="+mn-lt"/>
          <a:ea typeface="+mn-ea"/>
          <a:cs typeface="+mn-cs"/>
        </a:defRPr>
      </a:lvl3pPr>
      <a:lvl4pPr marL="1234303" algn="l" defTabSz="822869" rtl="0" eaLnBrk="1" latinLnBrk="0" hangingPunct="1">
        <a:defRPr sz="1600" kern="1200">
          <a:solidFill>
            <a:schemeClr val="tx1"/>
          </a:solidFill>
          <a:latin typeface="+mn-lt"/>
          <a:ea typeface="+mn-ea"/>
          <a:cs typeface="+mn-cs"/>
        </a:defRPr>
      </a:lvl4pPr>
      <a:lvl5pPr marL="1645737" algn="l" defTabSz="822869" rtl="0" eaLnBrk="1" latinLnBrk="0" hangingPunct="1">
        <a:defRPr sz="1600" kern="1200">
          <a:solidFill>
            <a:schemeClr val="tx1"/>
          </a:solidFill>
          <a:latin typeface="+mn-lt"/>
          <a:ea typeface="+mn-ea"/>
          <a:cs typeface="+mn-cs"/>
        </a:defRPr>
      </a:lvl5pPr>
      <a:lvl6pPr marL="2057171" algn="l" defTabSz="822869" rtl="0" eaLnBrk="1" latinLnBrk="0" hangingPunct="1">
        <a:defRPr sz="1600" kern="1200">
          <a:solidFill>
            <a:schemeClr val="tx1"/>
          </a:solidFill>
          <a:latin typeface="+mn-lt"/>
          <a:ea typeface="+mn-ea"/>
          <a:cs typeface="+mn-cs"/>
        </a:defRPr>
      </a:lvl6pPr>
      <a:lvl7pPr marL="2468606" algn="l" defTabSz="822869" rtl="0" eaLnBrk="1" latinLnBrk="0" hangingPunct="1">
        <a:defRPr sz="1600" kern="1200">
          <a:solidFill>
            <a:schemeClr val="tx1"/>
          </a:solidFill>
          <a:latin typeface="+mn-lt"/>
          <a:ea typeface="+mn-ea"/>
          <a:cs typeface="+mn-cs"/>
        </a:defRPr>
      </a:lvl7pPr>
      <a:lvl8pPr marL="2880040" algn="l" defTabSz="822869" rtl="0" eaLnBrk="1" latinLnBrk="0" hangingPunct="1">
        <a:defRPr sz="1600" kern="1200">
          <a:solidFill>
            <a:schemeClr val="tx1"/>
          </a:solidFill>
          <a:latin typeface="+mn-lt"/>
          <a:ea typeface="+mn-ea"/>
          <a:cs typeface="+mn-cs"/>
        </a:defRPr>
      </a:lvl8pPr>
      <a:lvl9pPr marL="3291474" algn="l" defTabSz="82286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flipH="1">
            <a:off x="3981927" y="1478451"/>
            <a:ext cx="2138838" cy="1721285"/>
          </a:xfrm>
        </p:spPr>
        <p:txBody>
          <a:bodyPr/>
          <a:lstStyle/>
          <a:p>
            <a:pPr algn="ctr" eaLnBrk="1" hangingPunct="1"/>
            <a:r>
              <a:rPr lang="nb-NO" altLang="nb-NO" sz="3200"/>
              <a:t/>
            </a:r>
            <a:br>
              <a:rPr lang="nb-NO" altLang="nb-NO" sz="3200"/>
            </a:br>
            <a:endParaRPr lang="nb-NO" altLang="nb-NO" sz="3200"/>
          </a:p>
        </p:txBody>
      </p:sp>
      <p:sp>
        <p:nvSpPr>
          <p:cNvPr id="6148" name="Text Box 5"/>
          <p:cNvSpPr txBox="1">
            <a:spLocks noChangeArrowheads="1"/>
          </p:cNvSpPr>
          <p:nvPr/>
        </p:nvSpPr>
        <p:spPr bwMode="auto">
          <a:xfrm>
            <a:off x="1775937" y="5415265"/>
            <a:ext cx="5490686" cy="467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81" tIns="41141" rIns="82281" bIns="41141">
            <a:spAutoFit/>
          </a:bodyPr>
          <a:lstStyle>
            <a:lvl1pPr algn="l" eaLnBrk="0" hangingPunct="0">
              <a:defRPr sz="1200">
                <a:solidFill>
                  <a:schemeClr val="tx1"/>
                </a:solidFill>
                <a:latin typeface="Arial" pitchFamily="34" charset="0"/>
                <a:cs typeface="Arial" pitchFamily="34" charset="0"/>
              </a:defRPr>
            </a:lvl1pPr>
            <a:lvl2pPr marL="742950" indent="-285750" algn="l" eaLnBrk="0" hangingPunct="0">
              <a:defRPr sz="1200">
                <a:solidFill>
                  <a:schemeClr val="tx1"/>
                </a:solidFill>
                <a:latin typeface="Arial" pitchFamily="34" charset="0"/>
                <a:cs typeface="Arial" pitchFamily="34" charset="0"/>
              </a:defRPr>
            </a:lvl2pPr>
            <a:lvl3pPr marL="1143000" indent="-228600" algn="l" eaLnBrk="0" hangingPunct="0">
              <a:defRPr sz="1200">
                <a:solidFill>
                  <a:schemeClr val="tx1"/>
                </a:solidFill>
                <a:latin typeface="Arial" pitchFamily="34" charset="0"/>
                <a:cs typeface="Arial" pitchFamily="34" charset="0"/>
              </a:defRPr>
            </a:lvl3pPr>
            <a:lvl4pPr marL="1600200" indent="-228600" algn="l" eaLnBrk="0" hangingPunct="0">
              <a:defRPr sz="1200">
                <a:solidFill>
                  <a:schemeClr val="tx1"/>
                </a:solidFill>
                <a:latin typeface="Arial" pitchFamily="34" charset="0"/>
                <a:cs typeface="Arial" pitchFamily="34" charset="0"/>
              </a:defRPr>
            </a:lvl4pPr>
            <a:lvl5pPr marL="2057400" indent="-228600" algn="l" eaLnBrk="0" hangingPunct="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ctr" eaLnBrk="1" fontAlgn="base" hangingPunct="1">
              <a:spcBef>
                <a:spcPct val="50000"/>
              </a:spcBef>
              <a:spcAft>
                <a:spcPct val="0"/>
              </a:spcAft>
            </a:pPr>
            <a:r>
              <a:rPr lang="nb-NO" altLang="nb-NO" sz="2500">
                <a:solidFill>
                  <a:srgbClr val="FFFFFF"/>
                </a:solidFill>
              </a:rPr>
              <a:t>Politioverbetjent Rolf Olav Sollied</a:t>
            </a:r>
          </a:p>
        </p:txBody>
      </p:sp>
      <p:sp>
        <p:nvSpPr>
          <p:cNvPr id="6149" name="Text Box 5"/>
          <p:cNvSpPr txBox="1">
            <a:spLocks noChangeArrowheads="1"/>
          </p:cNvSpPr>
          <p:nvPr/>
        </p:nvSpPr>
        <p:spPr bwMode="auto">
          <a:xfrm>
            <a:off x="1993107" y="3606844"/>
            <a:ext cx="166234" cy="267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81" tIns="41141" rIns="82281" bIns="41141">
            <a:spAutoFit/>
          </a:bodyPr>
          <a:lstStyle>
            <a:lvl1pPr algn="l" eaLnBrk="0" hangingPunct="0">
              <a:defRPr sz="1200">
                <a:solidFill>
                  <a:schemeClr val="tx1"/>
                </a:solidFill>
                <a:latin typeface="Arial" pitchFamily="34" charset="0"/>
                <a:cs typeface="Arial" pitchFamily="34" charset="0"/>
              </a:defRPr>
            </a:lvl1pPr>
            <a:lvl2pPr marL="742950" indent="-285750" algn="l" eaLnBrk="0" hangingPunct="0">
              <a:defRPr sz="1200">
                <a:solidFill>
                  <a:schemeClr val="tx1"/>
                </a:solidFill>
                <a:latin typeface="Arial" pitchFamily="34" charset="0"/>
                <a:cs typeface="Arial" pitchFamily="34" charset="0"/>
              </a:defRPr>
            </a:lvl2pPr>
            <a:lvl3pPr marL="1143000" indent="-228600" algn="l" eaLnBrk="0" hangingPunct="0">
              <a:defRPr sz="1200">
                <a:solidFill>
                  <a:schemeClr val="tx1"/>
                </a:solidFill>
                <a:latin typeface="Arial" pitchFamily="34" charset="0"/>
                <a:cs typeface="Arial" pitchFamily="34" charset="0"/>
              </a:defRPr>
            </a:lvl3pPr>
            <a:lvl4pPr marL="1600200" indent="-228600" algn="l" eaLnBrk="0" hangingPunct="0">
              <a:defRPr sz="1200">
                <a:solidFill>
                  <a:schemeClr val="tx1"/>
                </a:solidFill>
                <a:latin typeface="Arial" pitchFamily="34" charset="0"/>
                <a:cs typeface="Arial" pitchFamily="34" charset="0"/>
              </a:defRPr>
            </a:lvl4pPr>
            <a:lvl5pPr marL="2057400" indent="-228600" algn="l" eaLnBrk="0" hangingPunct="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fontAlgn="base" hangingPunct="1">
              <a:spcBef>
                <a:spcPct val="30000"/>
              </a:spcBef>
              <a:spcAft>
                <a:spcPct val="0"/>
              </a:spcAft>
            </a:pPr>
            <a:endParaRPr lang="nb-NO" altLang="nb-NO">
              <a:solidFill>
                <a:srgbClr val="000000"/>
              </a:solidFill>
            </a:endParaRPr>
          </a:p>
        </p:txBody>
      </p:sp>
      <p:sp>
        <p:nvSpPr>
          <p:cNvPr id="6150" name="Text Box 6"/>
          <p:cNvSpPr txBox="1">
            <a:spLocks noChangeArrowheads="1"/>
          </p:cNvSpPr>
          <p:nvPr/>
        </p:nvSpPr>
        <p:spPr bwMode="auto">
          <a:xfrm>
            <a:off x="225743" y="1145619"/>
            <a:ext cx="8232458" cy="3434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81" tIns="41141" rIns="82281" bIns="41141">
            <a:spAutoFit/>
          </a:bodyPr>
          <a:lstStyle>
            <a:lvl1pPr algn="l" eaLnBrk="0" hangingPunct="0">
              <a:defRPr sz="1200">
                <a:solidFill>
                  <a:schemeClr val="tx1"/>
                </a:solidFill>
                <a:latin typeface="Arial" pitchFamily="34" charset="0"/>
                <a:cs typeface="Arial" pitchFamily="34" charset="0"/>
              </a:defRPr>
            </a:lvl1pPr>
            <a:lvl2pPr marL="742950" indent="-285750" algn="l" eaLnBrk="0" hangingPunct="0">
              <a:defRPr sz="1200">
                <a:solidFill>
                  <a:schemeClr val="tx1"/>
                </a:solidFill>
                <a:latin typeface="Arial" pitchFamily="34" charset="0"/>
                <a:cs typeface="Arial" pitchFamily="34" charset="0"/>
              </a:defRPr>
            </a:lvl2pPr>
            <a:lvl3pPr marL="1143000" indent="-228600" algn="l" eaLnBrk="0" hangingPunct="0">
              <a:defRPr sz="1200">
                <a:solidFill>
                  <a:schemeClr val="tx1"/>
                </a:solidFill>
                <a:latin typeface="Arial" pitchFamily="34" charset="0"/>
                <a:cs typeface="Arial" pitchFamily="34" charset="0"/>
              </a:defRPr>
            </a:lvl3pPr>
            <a:lvl4pPr marL="1600200" indent="-228600" algn="l" eaLnBrk="0" hangingPunct="0">
              <a:defRPr sz="1200">
                <a:solidFill>
                  <a:schemeClr val="tx1"/>
                </a:solidFill>
                <a:latin typeface="Arial" pitchFamily="34" charset="0"/>
                <a:cs typeface="Arial" pitchFamily="34" charset="0"/>
              </a:defRPr>
            </a:lvl4pPr>
            <a:lvl5pPr marL="2057400" indent="-228600" algn="l" eaLnBrk="0" hangingPunct="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fontAlgn="base" hangingPunct="1">
              <a:spcBef>
                <a:spcPct val="50000"/>
              </a:spcBef>
              <a:spcAft>
                <a:spcPct val="0"/>
              </a:spcAft>
            </a:pPr>
            <a:r>
              <a:rPr lang="nb-NO" altLang="nb-NO" sz="2900" dirty="0">
                <a:solidFill>
                  <a:srgbClr val="FFFFFF"/>
                </a:solidFill>
              </a:rPr>
              <a:t> </a:t>
            </a:r>
          </a:p>
          <a:p>
            <a:pPr algn="r" eaLnBrk="1" fontAlgn="base" hangingPunct="1">
              <a:spcBef>
                <a:spcPct val="50000"/>
              </a:spcBef>
              <a:spcAft>
                <a:spcPct val="0"/>
              </a:spcAft>
            </a:pPr>
            <a:r>
              <a:rPr lang="nb-NO" altLang="nb-NO" sz="5400" dirty="0">
                <a:solidFill>
                  <a:srgbClr val="FFFFFF"/>
                </a:solidFill>
              </a:rPr>
              <a:t>Troms </a:t>
            </a:r>
            <a:r>
              <a:rPr lang="nb-NO" altLang="nb-NO" sz="5400" dirty="0">
                <a:solidFill>
                  <a:srgbClr val="FFFFFF"/>
                </a:solidFill>
                <a:latin typeface="Times New Roman" pitchFamily="18" charset="0"/>
              </a:rPr>
              <a:t>politidistrikt</a:t>
            </a:r>
          </a:p>
          <a:p>
            <a:pPr algn="r" eaLnBrk="1" fontAlgn="base" hangingPunct="1">
              <a:spcBef>
                <a:spcPct val="50000"/>
              </a:spcBef>
              <a:spcAft>
                <a:spcPct val="0"/>
              </a:spcAft>
            </a:pPr>
            <a:r>
              <a:rPr lang="nb-NO" altLang="nb-NO" sz="4300" dirty="0">
                <a:solidFill>
                  <a:srgbClr val="FFFFFF"/>
                </a:solidFill>
                <a:latin typeface="Times New Roman" pitchFamily="18" charset="0"/>
              </a:rPr>
              <a:t>Øko- og miljøavsnittet v/ </a:t>
            </a:r>
            <a:r>
              <a:rPr lang="nb-NO" altLang="nb-NO" sz="4300" dirty="0" smtClean="0">
                <a:solidFill>
                  <a:srgbClr val="FFFFFF"/>
                </a:solidFill>
                <a:latin typeface="Times New Roman" pitchFamily="18" charset="0"/>
              </a:rPr>
              <a:t>miljøkrimkoordinator</a:t>
            </a:r>
            <a:endParaRPr lang="nb-NO" altLang="nb-NO" sz="4300" dirty="0">
              <a:solidFill>
                <a:srgbClr val="FFFFFF"/>
              </a:solidFill>
            </a:endParaRPr>
          </a:p>
        </p:txBody>
      </p:sp>
    </p:spTree>
    <p:extLst>
      <p:ext uri="{BB962C8B-B14F-4D97-AF65-F5344CB8AC3E}">
        <p14:creationId xmlns:p14="http://schemas.microsoft.com/office/powerpoint/2010/main" val="3499361488"/>
      </p:ext>
    </p:extLst>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u="sng" dirty="0"/>
              <a:t>Tiltak:</a:t>
            </a:r>
          </a:p>
        </p:txBody>
      </p:sp>
      <p:sp>
        <p:nvSpPr>
          <p:cNvPr id="3" name="Plassholder for innhold 2"/>
          <p:cNvSpPr>
            <a:spLocks noGrp="1"/>
          </p:cNvSpPr>
          <p:nvPr>
            <p:ph idx="1"/>
          </p:nvPr>
        </p:nvSpPr>
        <p:spPr/>
        <p:txBody>
          <a:bodyPr/>
          <a:lstStyle/>
          <a:p>
            <a:pPr lvl="0">
              <a:buFont typeface="Wingdings" panose="05000000000000000000" pitchFamily="2" charset="2"/>
              <a:buChar char="v"/>
            </a:pPr>
            <a:r>
              <a:rPr lang="nb-NO" dirty="0" smtClean="0"/>
              <a:t>  </a:t>
            </a:r>
            <a:r>
              <a:rPr lang="nb-NO" b="1" dirty="0" smtClean="0"/>
              <a:t>Gi jegerstanden </a:t>
            </a:r>
            <a:r>
              <a:rPr lang="nb-NO" b="1" dirty="0"/>
              <a:t>klare og tydelige krav og forventninger </a:t>
            </a:r>
            <a:r>
              <a:rPr lang="nb-NO" b="1" dirty="0" smtClean="0"/>
              <a:t>fra</a:t>
            </a:r>
          </a:p>
          <a:p>
            <a:pPr marL="0" indent="0">
              <a:buNone/>
            </a:pPr>
            <a:r>
              <a:rPr lang="nb-NO" b="1" dirty="0" smtClean="0"/>
              <a:t>     forvaltningen slik at jaktutøvelsen skjerpes og forbedres.</a:t>
            </a:r>
          </a:p>
          <a:p>
            <a:pPr marL="0" lvl="0" indent="0">
              <a:buNone/>
            </a:pPr>
            <a:endParaRPr lang="nb-NO" dirty="0"/>
          </a:p>
          <a:p>
            <a:pPr lvl="0">
              <a:buFont typeface="Wingdings" panose="05000000000000000000" pitchFamily="2" charset="2"/>
              <a:buChar char="v"/>
            </a:pPr>
            <a:r>
              <a:rPr lang="nb-NO" dirty="0" smtClean="0"/>
              <a:t>  </a:t>
            </a:r>
            <a:r>
              <a:rPr lang="nb-NO" b="1" dirty="0" smtClean="0"/>
              <a:t>Luke </a:t>
            </a:r>
            <a:r>
              <a:rPr lang="nb-NO" b="1" dirty="0"/>
              <a:t>ut gammelt tankesett / ukultur </a:t>
            </a:r>
            <a:r>
              <a:rPr lang="nb-NO" b="1" dirty="0" smtClean="0"/>
              <a:t>blant jegerne.</a:t>
            </a:r>
          </a:p>
          <a:p>
            <a:pPr lvl="0">
              <a:buFont typeface="Wingdings" panose="05000000000000000000" pitchFamily="2" charset="2"/>
              <a:buChar char="v"/>
            </a:pPr>
            <a:endParaRPr lang="nb-NO" dirty="0"/>
          </a:p>
          <a:p>
            <a:pPr>
              <a:buFont typeface="Wingdings" panose="05000000000000000000" pitchFamily="2" charset="2"/>
              <a:buChar char="v"/>
            </a:pPr>
            <a:r>
              <a:rPr lang="nb-NO" dirty="0"/>
              <a:t> </a:t>
            </a:r>
            <a:r>
              <a:rPr lang="nb-NO" dirty="0" smtClean="0"/>
              <a:t> </a:t>
            </a:r>
            <a:r>
              <a:rPr lang="nb-NO" b="1" dirty="0" smtClean="0"/>
              <a:t>Informasjon, møter med jaktrettshavere, jaktledere og</a:t>
            </a:r>
          </a:p>
          <a:p>
            <a:pPr marL="0" indent="0">
              <a:buNone/>
            </a:pPr>
            <a:r>
              <a:rPr lang="nb-NO" b="1" dirty="0"/>
              <a:t> </a:t>
            </a:r>
            <a:r>
              <a:rPr lang="nb-NO" b="1" dirty="0" smtClean="0"/>
              <a:t>    jegerne. </a:t>
            </a:r>
          </a:p>
          <a:p>
            <a:pPr marL="0" indent="0">
              <a:buNone/>
            </a:pPr>
            <a:endParaRPr lang="nb-NO" b="1" dirty="0"/>
          </a:p>
          <a:p>
            <a:pPr>
              <a:buFont typeface="Wingdings" panose="05000000000000000000" pitchFamily="2" charset="2"/>
              <a:buChar char="v"/>
            </a:pPr>
            <a:r>
              <a:rPr lang="nb-NO" b="1" dirty="0" smtClean="0"/>
              <a:t>  Sanksjoner (når lovverket ikke følges).</a:t>
            </a:r>
            <a:r>
              <a:rPr lang="nb-NO" dirty="0" smtClean="0"/>
              <a:t>	</a:t>
            </a:r>
          </a:p>
          <a:p>
            <a:pPr marL="0" lvl="0" indent="0">
              <a:buNone/>
            </a:pPr>
            <a:endParaRPr lang="nb-NO" dirty="0"/>
          </a:p>
          <a:p>
            <a:pPr marL="0" lvl="0" indent="0">
              <a:buNone/>
            </a:pPr>
            <a:endParaRPr lang="nb-NO" dirty="0" smtClean="0"/>
          </a:p>
          <a:p>
            <a:pPr marL="0" lvl="0" indent="0">
              <a:buNone/>
            </a:pPr>
            <a:r>
              <a:rPr lang="nb-NO" dirty="0"/>
              <a:t>	</a:t>
            </a:r>
            <a:r>
              <a:rPr lang="nb-NO" dirty="0" smtClean="0"/>
              <a:t>			Takk for meg!</a:t>
            </a:r>
            <a:endParaRPr lang="nb-NO" dirty="0"/>
          </a:p>
        </p:txBody>
      </p:sp>
      <p:sp>
        <p:nvSpPr>
          <p:cNvPr id="4" name="Plassholder for bunntekst 3"/>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10</a:t>
            </a:fld>
            <a:endParaRPr lang="nb-NO">
              <a:solidFill>
                <a:srgbClr val="000000"/>
              </a:solidFill>
            </a:endParaRPr>
          </a:p>
        </p:txBody>
      </p:sp>
    </p:spTree>
    <p:extLst>
      <p:ext uri="{BB962C8B-B14F-4D97-AF65-F5344CB8AC3E}">
        <p14:creationId xmlns:p14="http://schemas.microsoft.com/office/powerpoint/2010/main" val="589795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descr="IMG_3138"/>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3131840" y="1412776"/>
            <a:ext cx="3240359" cy="5040560"/>
          </a:xfrm>
          <a:prstGeom prst="rect">
            <a:avLst/>
          </a:prstGeom>
          <a:noFill/>
          <a:ln>
            <a:noFill/>
          </a:ln>
        </p:spPr>
      </p:pic>
      <p:sp>
        <p:nvSpPr>
          <p:cNvPr id="5" name="Plassholder for tekst 4"/>
          <p:cNvSpPr>
            <a:spLocks noGrp="1"/>
          </p:cNvSpPr>
          <p:nvPr>
            <p:ph type="body" sz="half" idx="4294967295"/>
          </p:nvPr>
        </p:nvSpPr>
        <p:spPr>
          <a:xfrm>
            <a:off x="0" y="1435100"/>
            <a:ext cx="3008313" cy="4691063"/>
          </a:xfrm>
        </p:spPr>
        <p:txBody>
          <a:bodyPr/>
          <a:lstStyle/>
          <a:p>
            <a:endParaRPr lang="nb-NO" b="1" dirty="0" smtClean="0"/>
          </a:p>
          <a:p>
            <a:endParaRPr lang="nb-NO" b="1" dirty="0"/>
          </a:p>
          <a:p>
            <a:endParaRPr lang="nb-NO" b="1" dirty="0" smtClean="0"/>
          </a:p>
          <a:p>
            <a:pPr marL="0" indent="0">
              <a:buNone/>
            </a:pPr>
            <a:r>
              <a:rPr lang="nb-NO" b="1" dirty="0"/>
              <a:t> </a:t>
            </a:r>
            <a:r>
              <a:rPr lang="nb-NO" b="1" dirty="0" smtClean="0"/>
              <a:t> Har elgen fortenner?</a:t>
            </a:r>
            <a:endParaRPr lang="nb-NO" b="1" dirty="0"/>
          </a:p>
        </p:txBody>
      </p:sp>
    </p:spTree>
    <p:extLst>
      <p:ext uri="{BB962C8B-B14F-4D97-AF65-F5344CB8AC3E}">
        <p14:creationId xmlns:p14="http://schemas.microsoft.com/office/powerpoint/2010/main" val="3837320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22898" y="1412777"/>
            <a:ext cx="8492490" cy="432048"/>
          </a:xfrm>
        </p:spPr>
        <p:txBody>
          <a:bodyPr/>
          <a:lstStyle/>
          <a:p>
            <a:r>
              <a:rPr lang="nb-NO" dirty="0" smtClean="0"/>
              <a:t>Aktuelle lovovertredelser:</a:t>
            </a:r>
            <a:endParaRPr lang="nb-NO" dirty="0"/>
          </a:p>
        </p:txBody>
      </p:sp>
      <p:sp>
        <p:nvSpPr>
          <p:cNvPr id="3" name="Plassholder for innhold 2"/>
          <p:cNvSpPr>
            <a:spLocks noGrp="1"/>
          </p:cNvSpPr>
          <p:nvPr>
            <p:ph idx="1"/>
          </p:nvPr>
        </p:nvSpPr>
        <p:spPr>
          <a:xfrm>
            <a:off x="322898" y="1772816"/>
            <a:ext cx="8496777" cy="4540944"/>
          </a:xfrm>
        </p:spPr>
        <p:txBody>
          <a:bodyPr/>
          <a:lstStyle/>
          <a:p>
            <a:r>
              <a:rPr lang="nb-NO" dirty="0" smtClean="0"/>
              <a:t>Viltlovens mange bestemmelser…</a:t>
            </a:r>
          </a:p>
          <a:p>
            <a:pPr lvl="1"/>
            <a:r>
              <a:rPr lang="nb-NO" sz="1200" dirty="0" smtClean="0"/>
              <a:t>Eks. våpen/ammo./transport og ferdsel, jakt fra veg, valdgrense/grunneier, godkjent hund, godkjent jeger og skyteprøve, lysbruk, jaging og lokking, svømmende dyr…  </a:t>
            </a:r>
          </a:p>
          <a:p>
            <a:r>
              <a:rPr lang="nb-NO" smtClean="0"/>
              <a:t>Dyrevelferdsloven</a:t>
            </a:r>
            <a:r>
              <a:rPr lang="nb-NO" dirty="0" smtClean="0"/>
              <a:t>.</a:t>
            </a:r>
          </a:p>
          <a:p>
            <a:r>
              <a:rPr lang="nb-NO" dirty="0" smtClean="0"/>
              <a:t>Naturmangfoldloven.</a:t>
            </a:r>
          </a:p>
          <a:p>
            <a:pPr lvl="1"/>
            <a:r>
              <a:rPr lang="nb-NO" sz="1200" dirty="0" smtClean="0"/>
              <a:t>Dyrevelferd, områdevern…</a:t>
            </a:r>
          </a:p>
          <a:p>
            <a:r>
              <a:rPr lang="nb-NO" dirty="0" smtClean="0"/>
              <a:t>Våpenloven.</a:t>
            </a:r>
          </a:p>
          <a:p>
            <a:pPr lvl="1"/>
            <a:r>
              <a:rPr lang="nb-NO" sz="1200" dirty="0" smtClean="0"/>
              <a:t>Oppbevaring, våpentype og tilbehør, edruelighet, psykisk helse…</a:t>
            </a:r>
          </a:p>
          <a:p>
            <a:r>
              <a:rPr lang="nb-NO" dirty="0" smtClean="0"/>
              <a:t>Motorferdselsloven.</a:t>
            </a:r>
          </a:p>
          <a:p>
            <a:pPr lvl="1"/>
            <a:r>
              <a:rPr lang="nb-NO" sz="1200" dirty="0" smtClean="0"/>
              <a:t>Aktivt bruk av motorkjøretøy i jaktutøvelsen, frakt av jegere og utstyr…</a:t>
            </a:r>
          </a:p>
          <a:p>
            <a:r>
              <a:rPr lang="nb-NO" dirty="0" smtClean="0"/>
              <a:t>Vegtrafikkloven.</a:t>
            </a:r>
          </a:p>
          <a:p>
            <a:pPr lvl="1"/>
            <a:r>
              <a:rPr lang="nb-NO" sz="1200" dirty="0" smtClean="0"/>
              <a:t>Promille, transport av jegere og utstyr, sikring av last, </a:t>
            </a:r>
            <a:r>
              <a:rPr lang="nb-NO" sz="1200" dirty="0" err="1" smtClean="0"/>
              <a:t>vegtr.l</a:t>
            </a:r>
            <a:r>
              <a:rPr lang="nb-NO" sz="1200" dirty="0" smtClean="0"/>
              <a:t>. § 3…</a:t>
            </a:r>
          </a:p>
          <a:p>
            <a:r>
              <a:rPr lang="nb-NO" dirty="0" smtClean="0"/>
              <a:t>Forurensningsloven.</a:t>
            </a:r>
          </a:p>
          <a:p>
            <a:pPr lvl="1"/>
            <a:r>
              <a:rPr lang="nb-NO" sz="1200" dirty="0" smtClean="0"/>
              <a:t>Forsøpling, forurensning til vann og luft…</a:t>
            </a:r>
          </a:p>
          <a:p>
            <a:r>
              <a:rPr lang="nb-NO" dirty="0" smtClean="0"/>
              <a:t>Straffeloven.</a:t>
            </a:r>
          </a:p>
          <a:p>
            <a:pPr lvl="1"/>
            <a:r>
              <a:rPr lang="nb-NO" sz="1200" dirty="0" smtClean="0"/>
              <a:t>Generalklausulen § 240, </a:t>
            </a:r>
            <a:r>
              <a:rPr lang="nb-NO" sz="1200" dirty="0" smtClean="0"/>
              <a:t>personalia (nekte/falsk), vitneansvaret, bevisst tildekke/forspille bevis…</a:t>
            </a:r>
          </a:p>
          <a:p>
            <a:r>
              <a:rPr lang="nb-NO" sz="1400" dirty="0" smtClean="0"/>
              <a:t>Diverse: Jaktradiokonsesjon..?</a:t>
            </a:r>
            <a:endParaRPr lang="nb-NO" sz="1200" dirty="0" smtClean="0"/>
          </a:p>
          <a:p>
            <a:pPr lvl="1"/>
            <a:endParaRPr lang="nb-NO" sz="1200" dirty="0"/>
          </a:p>
        </p:txBody>
      </p:sp>
      <p:sp>
        <p:nvSpPr>
          <p:cNvPr id="4" name="Plassholder for bunntekst 3"/>
          <p:cNvSpPr>
            <a:spLocks noGrp="1"/>
          </p:cNvSpPr>
          <p:nvPr>
            <p:ph type="ftr" sz="quarter" idx="10"/>
          </p:nvPr>
        </p:nvSpPr>
        <p:spPr/>
        <p:txBody>
          <a:bodyPr/>
          <a:lstStyle/>
          <a:p>
            <a:pPr>
              <a:defRPr/>
            </a:pPr>
            <a:r>
              <a:rPr lang="nb-NO" dirty="0">
                <a:solidFill>
                  <a:srgbClr val="000000"/>
                </a:solidFill>
              </a:rPr>
              <a:t>Øko- og miljøavsnittet - Troms politidistrikt</a:t>
            </a: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2</a:t>
            </a:fld>
            <a:endParaRPr lang="nb-NO">
              <a:solidFill>
                <a:srgbClr val="000000"/>
              </a:solidFill>
            </a:endParaRPr>
          </a:p>
        </p:txBody>
      </p:sp>
    </p:spTree>
    <p:extLst>
      <p:ext uri="{BB962C8B-B14F-4D97-AF65-F5344CB8AC3E}">
        <p14:creationId xmlns:p14="http://schemas.microsoft.com/office/powerpoint/2010/main" val="124161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22898" y="1412776"/>
            <a:ext cx="8492490" cy="576063"/>
          </a:xfrm>
        </p:spPr>
        <p:txBody>
          <a:bodyPr/>
          <a:lstStyle/>
          <a:p>
            <a:r>
              <a:rPr lang="nb-NO" sz="2000" dirty="0" smtClean="0"/>
              <a:t>Storviltjakt - anmeldte forhold  </a:t>
            </a:r>
            <a:br>
              <a:rPr lang="nb-NO" sz="2000" dirty="0" smtClean="0"/>
            </a:br>
            <a:r>
              <a:rPr lang="nb-NO" sz="1800" dirty="0" smtClean="0"/>
              <a:t>i Troms politidistrikt (2015-2016)</a:t>
            </a:r>
            <a:r>
              <a:rPr lang="nb-NO" sz="2000" dirty="0"/>
              <a:t/>
            </a:r>
            <a:br>
              <a:rPr lang="nb-NO" sz="2000" dirty="0"/>
            </a:br>
            <a:endParaRPr lang="nb-NO" sz="2000" dirty="0"/>
          </a:p>
        </p:txBody>
      </p:sp>
      <p:sp>
        <p:nvSpPr>
          <p:cNvPr id="3" name="Plassholder for innhold 2"/>
          <p:cNvSpPr>
            <a:spLocks noGrp="1"/>
          </p:cNvSpPr>
          <p:nvPr>
            <p:ph idx="1"/>
          </p:nvPr>
        </p:nvSpPr>
        <p:spPr>
          <a:xfrm>
            <a:off x="322898" y="2204864"/>
            <a:ext cx="8496777" cy="4108896"/>
          </a:xfrm>
        </p:spPr>
        <p:txBody>
          <a:bodyPr/>
          <a:lstStyle/>
          <a:p>
            <a:pPr marL="0" indent="0">
              <a:buNone/>
            </a:pPr>
            <a:r>
              <a:rPr lang="nb-NO" sz="1600" b="1" dirty="0"/>
              <a:t>20-talls anmeldte forhold til sammen, fordelt på følgende kategorier</a:t>
            </a:r>
            <a:r>
              <a:rPr lang="nb-NO" sz="1600" b="1" dirty="0" smtClean="0"/>
              <a:t>:</a:t>
            </a:r>
          </a:p>
          <a:p>
            <a:pPr marL="0" indent="0">
              <a:buNone/>
            </a:pPr>
            <a:endParaRPr lang="nb-NO" sz="800" b="1" dirty="0"/>
          </a:p>
          <a:p>
            <a:pPr lvl="0">
              <a:buFont typeface="Wingdings" panose="05000000000000000000" pitchFamily="2" charset="2"/>
              <a:buChar char="Ø"/>
            </a:pPr>
            <a:r>
              <a:rPr lang="nb-NO" sz="1400" dirty="0" smtClean="0"/>
              <a:t>  Ikke </a:t>
            </a:r>
            <a:r>
              <a:rPr lang="nb-NO" sz="1400" dirty="0"/>
              <a:t>gjennomført forskriftsmessige godkjent ettersøk 	</a:t>
            </a:r>
            <a:r>
              <a:rPr lang="nb-NO" sz="1400" dirty="0" smtClean="0"/>
              <a:t>	7 </a:t>
            </a:r>
            <a:r>
              <a:rPr lang="nb-NO" sz="1400" dirty="0"/>
              <a:t>stk.</a:t>
            </a:r>
          </a:p>
          <a:p>
            <a:pPr lvl="0">
              <a:buFont typeface="Wingdings" panose="05000000000000000000" pitchFamily="2" charset="2"/>
              <a:buChar char="Ø"/>
            </a:pPr>
            <a:r>
              <a:rPr lang="nb-NO" sz="1400" dirty="0" smtClean="0"/>
              <a:t>  Brudd </a:t>
            </a:r>
            <a:r>
              <a:rPr lang="nb-NO" sz="1400" dirty="0"/>
              <a:t>på Viltl. § 19 (human jakt)				4 stk.</a:t>
            </a:r>
          </a:p>
          <a:p>
            <a:pPr lvl="1"/>
            <a:r>
              <a:rPr lang="nb-NO" sz="1400" dirty="0"/>
              <a:t>Dyr i fart</a:t>
            </a:r>
          </a:p>
          <a:p>
            <a:pPr lvl="1"/>
            <a:r>
              <a:rPr lang="nb-NO" sz="1400" dirty="0"/>
              <a:t>For langt hold</a:t>
            </a:r>
          </a:p>
          <a:p>
            <a:pPr lvl="1"/>
            <a:r>
              <a:rPr lang="nb-NO" sz="1400" dirty="0"/>
              <a:t>Ikke sikker bakgrunn</a:t>
            </a:r>
          </a:p>
          <a:p>
            <a:pPr lvl="1"/>
            <a:r>
              <a:rPr lang="nb-NO" sz="1400" dirty="0"/>
              <a:t>Skytestilling</a:t>
            </a:r>
          </a:p>
          <a:p>
            <a:pPr lvl="1"/>
            <a:r>
              <a:rPr lang="nb-NO" sz="1400" dirty="0"/>
              <a:t>Treffpunkt på dyret</a:t>
            </a:r>
          </a:p>
          <a:p>
            <a:pPr lvl="0">
              <a:buFont typeface="Wingdings" panose="05000000000000000000" pitchFamily="2" charset="2"/>
              <a:buChar char="Ø"/>
            </a:pPr>
            <a:r>
              <a:rPr lang="nb-NO" sz="1400" dirty="0" smtClean="0"/>
              <a:t>  Skutt </a:t>
            </a:r>
            <a:r>
              <a:rPr lang="nb-NO" sz="1400" dirty="0"/>
              <a:t>nytt dyr under ettersøk				</a:t>
            </a:r>
            <a:r>
              <a:rPr lang="nb-NO" sz="1400" dirty="0" smtClean="0"/>
              <a:t>2 </a:t>
            </a:r>
            <a:r>
              <a:rPr lang="nb-NO" sz="1400" dirty="0"/>
              <a:t>stk.</a:t>
            </a:r>
          </a:p>
          <a:p>
            <a:pPr lvl="0">
              <a:buFont typeface="Wingdings" panose="05000000000000000000" pitchFamily="2" charset="2"/>
              <a:buChar char="Ø"/>
            </a:pPr>
            <a:r>
              <a:rPr lang="nb-NO" sz="1400" dirty="0" smtClean="0"/>
              <a:t>  Skutt </a:t>
            </a:r>
            <a:r>
              <a:rPr lang="nb-NO" sz="1400" dirty="0"/>
              <a:t>feil kategori dyr (kjønn / alder)			</a:t>
            </a:r>
            <a:r>
              <a:rPr lang="nb-NO" sz="1400" dirty="0" smtClean="0"/>
              <a:t>	4 </a:t>
            </a:r>
            <a:r>
              <a:rPr lang="nb-NO" sz="1400" dirty="0"/>
              <a:t>stk.</a:t>
            </a:r>
          </a:p>
          <a:p>
            <a:pPr lvl="0">
              <a:buFont typeface="Wingdings" panose="05000000000000000000" pitchFamily="2" charset="2"/>
              <a:buChar char="Ø"/>
            </a:pPr>
            <a:r>
              <a:rPr lang="nb-NO" sz="1400" dirty="0" smtClean="0"/>
              <a:t>  Skutt </a:t>
            </a:r>
            <a:r>
              <a:rPr lang="nb-NO" sz="1400" dirty="0"/>
              <a:t>utover tildelt kvote 				</a:t>
            </a:r>
            <a:r>
              <a:rPr lang="nb-NO" sz="1400" dirty="0" smtClean="0"/>
              <a:t>	2 </a:t>
            </a:r>
            <a:r>
              <a:rPr lang="nb-NO" sz="1400" dirty="0"/>
              <a:t>stk.</a:t>
            </a:r>
          </a:p>
          <a:p>
            <a:pPr lvl="0">
              <a:buFont typeface="Wingdings" panose="05000000000000000000" pitchFamily="2" charset="2"/>
              <a:buChar char="Ø"/>
            </a:pPr>
            <a:r>
              <a:rPr lang="nb-NO" sz="1400" dirty="0" smtClean="0"/>
              <a:t>  Varslingsplikten </a:t>
            </a:r>
            <a:r>
              <a:rPr lang="nb-NO" sz="1400" dirty="0"/>
              <a:t>– kunstig lys				</a:t>
            </a:r>
            <a:r>
              <a:rPr lang="nb-NO" sz="1400" dirty="0" smtClean="0"/>
              <a:t>1 </a:t>
            </a:r>
            <a:r>
              <a:rPr lang="nb-NO" sz="1400" dirty="0"/>
              <a:t>stk.</a:t>
            </a:r>
          </a:p>
          <a:p>
            <a:pPr lvl="0">
              <a:buFont typeface="Wingdings" panose="05000000000000000000" pitchFamily="2" charset="2"/>
              <a:buChar char="Ø"/>
            </a:pPr>
            <a:r>
              <a:rPr lang="nb-NO" sz="1400" dirty="0" smtClean="0"/>
              <a:t>  Ikke </a:t>
            </a:r>
            <a:r>
              <a:rPr lang="nb-NO" sz="1400" dirty="0"/>
              <a:t>straffbart forhold				</a:t>
            </a:r>
            <a:r>
              <a:rPr lang="nb-NO" sz="1400" dirty="0" smtClean="0"/>
              <a:t>	2 </a:t>
            </a:r>
            <a:r>
              <a:rPr lang="nb-NO" sz="1400" dirty="0"/>
              <a:t>stk.</a:t>
            </a:r>
          </a:p>
          <a:p>
            <a:pPr lvl="1"/>
            <a:r>
              <a:rPr lang="nb-NO" sz="1400" dirty="0"/>
              <a:t>Skutt på riktig side av valdgrensen.</a:t>
            </a:r>
          </a:p>
          <a:p>
            <a:pPr lvl="1"/>
            <a:r>
              <a:rPr lang="nb-NO" sz="1400" dirty="0"/>
              <a:t>Bestandsplan – dyret kunne "flyttes".</a:t>
            </a:r>
          </a:p>
          <a:p>
            <a:pPr marL="0" indent="0">
              <a:buNone/>
            </a:pPr>
            <a:endParaRPr lang="nb-NO" sz="1200" dirty="0"/>
          </a:p>
        </p:txBody>
      </p:sp>
      <p:sp>
        <p:nvSpPr>
          <p:cNvPr id="4" name="Plassholder for bunntekst 3"/>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3</a:t>
            </a:fld>
            <a:endParaRPr lang="nb-NO">
              <a:solidFill>
                <a:srgbClr val="000000"/>
              </a:solidFill>
            </a:endParaRPr>
          </a:p>
        </p:txBody>
      </p:sp>
    </p:spTree>
    <p:extLst>
      <p:ext uri="{BB962C8B-B14F-4D97-AF65-F5344CB8AC3E}">
        <p14:creationId xmlns:p14="http://schemas.microsoft.com/office/powerpoint/2010/main" val="234979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22898" y="1772816"/>
            <a:ext cx="8492490" cy="504056"/>
          </a:xfrm>
        </p:spPr>
        <p:txBody>
          <a:bodyPr/>
          <a:lstStyle/>
          <a:p>
            <a:r>
              <a:rPr lang="nb-NO" dirty="0" smtClean="0"/>
              <a:t>Problemstilling:</a:t>
            </a:r>
            <a:endParaRPr lang="nb-NO" dirty="0"/>
          </a:p>
        </p:txBody>
      </p:sp>
      <p:sp>
        <p:nvSpPr>
          <p:cNvPr id="3" name="Plassholder for innhold 2"/>
          <p:cNvSpPr>
            <a:spLocks noGrp="1"/>
          </p:cNvSpPr>
          <p:nvPr>
            <p:ph idx="1"/>
          </p:nvPr>
        </p:nvSpPr>
        <p:spPr>
          <a:xfrm>
            <a:off x="322898" y="2492896"/>
            <a:ext cx="8496777" cy="3820864"/>
          </a:xfrm>
        </p:spPr>
        <p:txBody>
          <a:bodyPr/>
          <a:lstStyle/>
          <a:p>
            <a:pPr marL="162859" lvl="1" indent="-162859"/>
            <a:r>
              <a:rPr lang="nb-NO" sz="2000" dirty="0"/>
              <a:t>Funn av død elg i bekk 4.nov – død ca. 1-2 uker – spist på av rev og fugl – ingen melding om skadeskyting…</a:t>
            </a:r>
          </a:p>
          <a:p>
            <a:endParaRPr lang="nb-NO" dirty="0" smtClean="0"/>
          </a:p>
          <a:p>
            <a:r>
              <a:rPr lang="nb-NO" sz="2000" dirty="0" smtClean="0"/>
              <a:t>Ettersøk av påskutt dyr – friskmeldt dag 2. kl.1200 – nytt dyr på kvota felt samme dag – påskutt dyr funnet død 3 dager senere…</a:t>
            </a:r>
          </a:p>
          <a:p>
            <a:endParaRPr lang="nb-NO" sz="2000" dirty="0"/>
          </a:p>
          <a:p>
            <a:r>
              <a:rPr lang="nb-NO" sz="2000" dirty="0" smtClean="0"/>
              <a:t>Påskutt dyr kl.1600 – ettersøk – bruk av lys etter mørkets frembrudd – ikke meldt fra på grunn av stress, dårlig tid og "dårlig dekning" </a:t>
            </a:r>
            <a:r>
              <a:rPr lang="nb-NO" sz="2000" smtClean="0"/>
              <a:t>på mobil…</a:t>
            </a:r>
            <a:endParaRPr lang="nb-NO" sz="2000" dirty="0"/>
          </a:p>
        </p:txBody>
      </p:sp>
      <p:sp>
        <p:nvSpPr>
          <p:cNvPr id="4" name="Plassholder for bunntekst 3"/>
          <p:cNvSpPr>
            <a:spLocks noGrp="1"/>
          </p:cNvSpPr>
          <p:nvPr>
            <p:ph type="ftr" sz="quarter" idx="10"/>
          </p:nvPr>
        </p:nvSpPr>
        <p:spPr/>
        <p:txBody>
          <a:bodyPr/>
          <a:lstStyle/>
          <a:p>
            <a:pPr>
              <a:defRPr/>
            </a:pPr>
            <a:r>
              <a:rPr lang="nb-NO" dirty="0">
                <a:solidFill>
                  <a:srgbClr val="000000"/>
                </a:solidFill>
              </a:rPr>
              <a:t>Øko- og miljøavsnittet - Troms politidistrikt</a:t>
            </a: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4</a:t>
            </a:fld>
            <a:endParaRPr lang="nb-NO">
              <a:solidFill>
                <a:srgbClr val="000000"/>
              </a:solidFill>
            </a:endParaRPr>
          </a:p>
        </p:txBody>
      </p:sp>
    </p:spTree>
    <p:extLst>
      <p:ext uri="{BB962C8B-B14F-4D97-AF65-F5344CB8AC3E}">
        <p14:creationId xmlns:p14="http://schemas.microsoft.com/office/powerpoint/2010/main" val="399447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sz="3200" dirty="0"/>
              <a:t>Human jakt</a:t>
            </a:r>
            <a:r>
              <a:rPr lang="nb-NO" dirty="0"/>
              <a:t/>
            </a:r>
            <a:br>
              <a:rPr lang="nb-NO" dirty="0"/>
            </a:br>
            <a:endParaRPr lang="nb-NO" dirty="0"/>
          </a:p>
        </p:txBody>
      </p:sp>
      <p:sp>
        <p:nvSpPr>
          <p:cNvPr id="6" name="Plassholder for innhold 5"/>
          <p:cNvSpPr>
            <a:spLocks noGrp="1"/>
          </p:cNvSpPr>
          <p:nvPr>
            <p:ph idx="1"/>
          </p:nvPr>
        </p:nvSpPr>
        <p:spPr>
          <a:xfrm>
            <a:off x="322898" y="2348880"/>
            <a:ext cx="8496777" cy="3964880"/>
          </a:xfrm>
        </p:spPr>
        <p:txBody>
          <a:bodyPr/>
          <a:lstStyle/>
          <a:p>
            <a:pPr marL="0" indent="0">
              <a:buNone/>
            </a:pPr>
            <a:r>
              <a:rPr lang="nb-NO" dirty="0"/>
              <a:t>Bestemmelsene om human jakt finnes i Naturmangfoldloven, Viltloven, Dyrevelferdsloven og i Forskrift om utøvelse av jakt og fangst</a:t>
            </a:r>
            <a:r>
              <a:rPr lang="nb-NO" dirty="0" smtClean="0"/>
              <a:t>.</a:t>
            </a:r>
          </a:p>
          <a:p>
            <a:pPr marL="0" indent="0">
              <a:buNone/>
            </a:pPr>
            <a:endParaRPr lang="nb-NO" dirty="0" smtClean="0"/>
          </a:p>
          <a:p>
            <a:pPr marL="0" indent="0">
              <a:buNone/>
            </a:pPr>
            <a:endParaRPr lang="nb-NO" dirty="0"/>
          </a:p>
          <a:p>
            <a:pPr marL="0" indent="0">
              <a:buNone/>
            </a:pPr>
            <a:r>
              <a:rPr lang="nb-NO" b="1" u="sng" dirty="0"/>
              <a:t>Viltloven § 19</a:t>
            </a:r>
            <a:r>
              <a:rPr lang="nb-NO" b="1" u="sng" dirty="0" smtClean="0"/>
              <a:t>:</a:t>
            </a:r>
          </a:p>
          <a:p>
            <a:pPr marL="0" indent="0">
              <a:buNone/>
            </a:pPr>
            <a:endParaRPr lang="nb-NO" sz="1200" dirty="0"/>
          </a:p>
          <a:p>
            <a:pPr marL="0" indent="0">
              <a:buNone/>
            </a:pPr>
            <a:r>
              <a:rPr lang="nb-NO" dirty="0"/>
              <a:t>Viltlovens § 19 må ses på som grunnregelen for all jaktutøvelse og er sammen med dyrevelferdsloven og naturmangfoldloven hovedårsaken til å utøve kontroll. Der er det bl.a. fastslått at</a:t>
            </a:r>
            <a:r>
              <a:rPr lang="nb-NO" dirty="0" smtClean="0"/>
              <a:t>:</a:t>
            </a:r>
          </a:p>
          <a:p>
            <a:pPr marL="0" indent="0">
              <a:buNone/>
            </a:pPr>
            <a:endParaRPr lang="nb-NO" dirty="0"/>
          </a:p>
          <a:p>
            <a:endParaRPr lang="nb-NO" dirty="0" smtClean="0"/>
          </a:p>
          <a:p>
            <a:pPr marL="0" indent="0">
              <a:buNone/>
            </a:pPr>
            <a:endParaRPr lang="nb-NO" dirty="0"/>
          </a:p>
        </p:txBody>
      </p:sp>
      <p:sp>
        <p:nvSpPr>
          <p:cNvPr id="3" name="Plassholder for bunntekst 2"/>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4" name="Plassholder for lysbildenummer 3"/>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FBFD2916-B173-4BF3-BDA1-8EDC36C7769D}" type="slidenum">
              <a:rPr lang="nb-NO" smtClean="0">
                <a:solidFill>
                  <a:srgbClr val="000000"/>
                </a:solidFill>
              </a:rPr>
              <a:pPr>
                <a:defRPr/>
              </a:pPr>
              <a:t>5</a:t>
            </a:fld>
            <a:endParaRPr lang="nb-NO">
              <a:solidFill>
                <a:srgbClr val="000000"/>
              </a:solidFill>
            </a:endParaRPr>
          </a:p>
        </p:txBody>
      </p:sp>
    </p:spTree>
    <p:extLst>
      <p:ext uri="{BB962C8B-B14F-4D97-AF65-F5344CB8AC3E}">
        <p14:creationId xmlns:p14="http://schemas.microsoft.com/office/powerpoint/2010/main" val="160812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0" y="908720"/>
            <a:ext cx="1584806" cy="144015"/>
          </a:xfrm>
        </p:spPr>
        <p:txBody>
          <a:bodyPr/>
          <a:lstStyle/>
          <a:p>
            <a:endParaRPr lang="nb-NO" sz="800" dirty="0"/>
          </a:p>
        </p:txBody>
      </p:sp>
      <p:sp>
        <p:nvSpPr>
          <p:cNvPr id="3" name="Plassholder for innhold 2"/>
          <p:cNvSpPr>
            <a:spLocks noGrp="1"/>
          </p:cNvSpPr>
          <p:nvPr>
            <p:ph idx="1"/>
          </p:nvPr>
        </p:nvSpPr>
        <p:spPr>
          <a:xfrm>
            <a:off x="251521" y="1556792"/>
            <a:ext cx="8496944" cy="4756968"/>
          </a:xfrm>
        </p:spPr>
        <p:txBody>
          <a:bodyPr/>
          <a:lstStyle/>
          <a:p>
            <a:pPr lvl="0"/>
            <a:r>
              <a:rPr lang="nb-NO" b="1" i="1" dirty="0" smtClean="0"/>
              <a:t>"Jakt </a:t>
            </a:r>
            <a:r>
              <a:rPr lang="nb-NO" b="1" i="1" dirty="0"/>
              <a:t>og fangst skal utøves på en slik måte at viltet ikke utsettes for unødige </a:t>
            </a:r>
            <a:r>
              <a:rPr lang="nb-NO" b="1" i="1" dirty="0" smtClean="0"/>
              <a:t>lidelser".  </a:t>
            </a:r>
            <a:endParaRPr lang="nb-NO" dirty="0"/>
          </a:p>
          <a:p>
            <a:pPr marL="0" indent="0">
              <a:buNone/>
            </a:pPr>
            <a:r>
              <a:rPr lang="nb-NO" dirty="0"/>
              <a:t>Det stilles her strenge krav til avstand, bakgrunn, rent skuddbilde, lysforhold eller om dyret er i bevegelse eller ikke. Ved jakt der flere dyr står sammen/flokk er det spesielt viktig at det kun skytes på dyr som står fritt, slik at prosjektilet treffer tilsiktet dyr, eller ved gjennomskyting ikke skader dyr som står bak</a:t>
            </a:r>
            <a:r>
              <a:rPr lang="nb-NO" dirty="0" smtClean="0"/>
              <a:t>. </a:t>
            </a:r>
            <a:endParaRPr lang="nb-NO" dirty="0"/>
          </a:p>
          <a:p>
            <a:pPr marL="0" indent="0">
              <a:buNone/>
            </a:pPr>
            <a:endParaRPr lang="nb-NO" b="1" i="1" dirty="0"/>
          </a:p>
          <a:p>
            <a:pPr lvl="0"/>
            <a:r>
              <a:rPr lang="nb-NO" b="1" i="1" dirty="0" smtClean="0"/>
              <a:t>"Jakt </a:t>
            </a:r>
            <a:r>
              <a:rPr lang="nb-NO" b="1" i="1" dirty="0"/>
              <a:t>og fangst skal ikke utøves slik at det oppstår fare for mennesker eller husdyr eller skade på </a:t>
            </a:r>
            <a:r>
              <a:rPr lang="nb-NO" b="1" i="1" dirty="0" smtClean="0"/>
              <a:t>eiendom".</a:t>
            </a:r>
            <a:endParaRPr lang="nb-NO" dirty="0"/>
          </a:p>
          <a:p>
            <a:pPr marL="0" indent="0">
              <a:buNone/>
            </a:pPr>
            <a:r>
              <a:rPr lang="nb-NO" dirty="0"/>
              <a:t>Dette betyr bl.a. at det ikke skal løsnes skudd uten at man er sikker på hva man skyter mot og at det er sikker bakgrunn. Det er for eksempel ikke tillatt å skyte mot bergvegger for å jage ut dyr, eller foran dyr for å stanse, snu eller styre disse.</a:t>
            </a:r>
          </a:p>
          <a:p>
            <a:pPr marL="0" indent="0">
              <a:buNone/>
            </a:pPr>
            <a:endParaRPr lang="nb-NO" sz="1400" dirty="0"/>
          </a:p>
          <a:p>
            <a:endParaRPr lang="nb-NO" dirty="0"/>
          </a:p>
        </p:txBody>
      </p:sp>
      <p:sp>
        <p:nvSpPr>
          <p:cNvPr id="4" name="Plassholder for bunntekst 3"/>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6</a:t>
            </a:fld>
            <a:endParaRPr lang="nb-NO">
              <a:solidFill>
                <a:srgbClr val="000000"/>
              </a:solidFill>
            </a:endParaRPr>
          </a:p>
        </p:txBody>
      </p:sp>
    </p:spTree>
    <p:extLst>
      <p:ext uri="{BB962C8B-B14F-4D97-AF65-F5344CB8AC3E}">
        <p14:creationId xmlns:p14="http://schemas.microsoft.com/office/powerpoint/2010/main" val="770681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7585" y="908720"/>
            <a:ext cx="1602087" cy="144016"/>
          </a:xfrm>
        </p:spPr>
        <p:txBody>
          <a:bodyPr/>
          <a:lstStyle/>
          <a:p>
            <a:endParaRPr lang="nb-NO" sz="800" dirty="0"/>
          </a:p>
        </p:txBody>
      </p:sp>
      <p:sp>
        <p:nvSpPr>
          <p:cNvPr id="3" name="Plassholder for innhold 2"/>
          <p:cNvSpPr>
            <a:spLocks noGrp="1"/>
          </p:cNvSpPr>
          <p:nvPr>
            <p:ph idx="1"/>
          </p:nvPr>
        </p:nvSpPr>
        <p:spPr>
          <a:xfrm>
            <a:off x="322898" y="1628800"/>
            <a:ext cx="8496777" cy="4684960"/>
          </a:xfrm>
        </p:spPr>
        <p:txBody>
          <a:bodyPr/>
          <a:lstStyle/>
          <a:p>
            <a:pPr marL="0" indent="0">
              <a:buNone/>
            </a:pPr>
            <a:r>
              <a:rPr lang="nb-NO" b="1" u="sng" dirty="0"/>
              <a:t>Naturmangfoldloven § 15, 1. ledd:</a:t>
            </a:r>
            <a:endParaRPr lang="nb-NO" dirty="0"/>
          </a:p>
          <a:p>
            <a:pPr marL="0" indent="0">
              <a:buNone/>
            </a:pPr>
            <a:endParaRPr lang="nb-NO" sz="1200" dirty="0"/>
          </a:p>
          <a:p>
            <a:pPr lvl="0"/>
            <a:r>
              <a:rPr lang="nb-NO" dirty="0"/>
              <a:t>Her fastslås det at unødig skade og lidelse på viltlevende dyr og deres reir, bo eller hi skal unngås</a:t>
            </a:r>
            <a:r>
              <a:rPr lang="nb-NO" dirty="0" smtClean="0"/>
              <a:t>.</a:t>
            </a:r>
          </a:p>
          <a:p>
            <a:pPr lvl="0"/>
            <a:endParaRPr lang="nb-NO" sz="2000" dirty="0"/>
          </a:p>
          <a:p>
            <a:pPr marL="0" indent="0">
              <a:buNone/>
            </a:pPr>
            <a:r>
              <a:rPr lang="nb-NO" b="1" u="sng" dirty="0"/>
              <a:t>Dyrevelferdsloven § 20:</a:t>
            </a:r>
            <a:endParaRPr lang="nb-NO" dirty="0"/>
          </a:p>
          <a:p>
            <a:pPr marL="0" indent="0">
              <a:buNone/>
            </a:pPr>
            <a:endParaRPr lang="nb-NO" sz="1200" dirty="0"/>
          </a:p>
          <a:p>
            <a:pPr lvl="0"/>
            <a:r>
              <a:rPr lang="nb-NO" dirty="0"/>
              <a:t>Dyrevelferdsloven § 20 fastslår at jakt, fangst og fiske skal utøves på en dyrevelferdsmessig forsvarlig måte</a:t>
            </a:r>
            <a:r>
              <a:rPr lang="nb-NO" dirty="0" smtClean="0"/>
              <a:t>.</a:t>
            </a:r>
          </a:p>
          <a:p>
            <a:pPr lvl="0"/>
            <a:endParaRPr lang="nb-NO" sz="2000" dirty="0"/>
          </a:p>
          <a:p>
            <a:pPr marL="0" indent="0">
              <a:buNone/>
            </a:pPr>
            <a:r>
              <a:rPr lang="nb-NO" b="1" u="sng" dirty="0"/>
              <a:t>Forskrift om utøvelse av jakt og fangst § 1 b og 1 c</a:t>
            </a:r>
            <a:r>
              <a:rPr lang="nb-NO" b="1" u="sng" dirty="0" smtClean="0"/>
              <a:t>:</a:t>
            </a:r>
          </a:p>
          <a:p>
            <a:pPr marL="0" indent="0">
              <a:buNone/>
            </a:pPr>
            <a:endParaRPr lang="nb-NO" sz="1200" dirty="0"/>
          </a:p>
          <a:p>
            <a:pPr lvl="0"/>
            <a:r>
              <a:rPr lang="nb-NO" dirty="0" smtClean="0"/>
              <a:t>Forskrift </a:t>
            </a:r>
            <a:r>
              <a:rPr lang="nb-NO" dirty="0"/>
              <a:t>av 22. mars 2002 om utøvelse av jakt og fangst § 1b og c understreker ytterligere kravet til human jaktutøvelse.</a:t>
            </a:r>
          </a:p>
          <a:p>
            <a:pPr lvl="0"/>
            <a:endParaRPr lang="nb-NO" dirty="0"/>
          </a:p>
          <a:p>
            <a:pPr lvl="0"/>
            <a:endParaRPr lang="nb-NO" dirty="0"/>
          </a:p>
        </p:txBody>
      </p:sp>
      <p:sp>
        <p:nvSpPr>
          <p:cNvPr id="4" name="Plassholder for bunntekst 3"/>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7</a:t>
            </a:fld>
            <a:endParaRPr lang="nb-NO">
              <a:solidFill>
                <a:srgbClr val="000000"/>
              </a:solidFill>
            </a:endParaRPr>
          </a:p>
        </p:txBody>
      </p:sp>
    </p:spTree>
    <p:extLst>
      <p:ext uri="{BB962C8B-B14F-4D97-AF65-F5344CB8AC3E}">
        <p14:creationId xmlns:p14="http://schemas.microsoft.com/office/powerpoint/2010/main" val="1843013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1412776"/>
            <a:ext cx="8636506" cy="504056"/>
          </a:xfrm>
        </p:spPr>
        <p:txBody>
          <a:bodyPr/>
          <a:lstStyle/>
          <a:p>
            <a:r>
              <a:rPr lang="nb-NO" sz="1800" u="sng" dirty="0"/>
              <a:t>Tidligere riksadvokat Georg Fredrik Rieber-Mohn om skadeskyting/inhuman jakt:</a:t>
            </a:r>
            <a:r>
              <a:rPr lang="nb-NO" sz="1800" dirty="0"/>
              <a:t/>
            </a:r>
            <a:br>
              <a:rPr lang="nb-NO" sz="1800" dirty="0"/>
            </a:br>
            <a:endParaRPr lang="nb-NO" sz="1800" dirty="0"/>
          </a:p>
        </p:txBody>
      </p:sp>
      <p:sp>
        <p:nvSpPr>
          <p:cNvPr id="3" name="Plassholder for innhold 2"/>
          <p:cNvSpPr>
            <a:spLocks noGrp="1"/>
          </p:cNvSpPr>
          <p:nvPr>
            <p:ph idx="1"/>
          </p:nvPr>
        </p:nvSpPr>
        <p:spPr/>
        <p:txBody>
          <a:bodyPr/>
          <a:lstStyle/>
          <a:p>
            <a:pPr lvl="0"/>
            <a:r>
              <a:rPr lang="nb-NO" sz="1600" i="1" dirty="0"/>
              <a:t>Skadeskyting er en av omkostningene ved å tillate jakt</a:t>
            </a:r>
            <a:r>
              <a:rPr lang="nb-NO" sz="1600" i="1" dirty="0" smtClean="0"/>
              <a:t>.</a:t>
            </a:r>
            <a:endParaRPr lang="nb-NO" sz="1600" dirty="0"/>
          </a:p>
          <a:p>
            <a:pPr lvl="0"/>
            <a:r>
              <a:rPr lang="nb-NO" sz="1600" i="1" dirty="0"/>
              <a:t>Skadeskyting er ikke nødvendigvis verken brudd på etiske normer eller på straffelovgivningen</a:t>
            </a:r>
            <a:r>
              <a:rPr lang="nb-NO" sz="1600" i="1" dirty="0" smtClean="0"/>
              <a:t>.</a:t>
            </a:r>
            <a:endParaRPr lang="nb-NO" sz="1600" dirty="0"/>
          </a:p>
          <a:p>
            <a:pPr lvl="0"/>
            <a:r>
              <a:rPr lang="nb-NO" sz="1600" i="1" dirty="0"/>
              <a:t>Problemet er jegere som ikke føler skadeskytingen som et personlig nederlag</a:t>
            </a:r>
            <a:r>
              <a:rPr lang="nb-NO" sz="1600" i="1" dirty="0" smtClean="0"/>
              <a:t>.  </a:t>
            </a:r>
            <a:endParaRPr lang="nb-NO" sz="1600" dirty="0"/>
          </a:p>
          <a:p>
            <a:r>
              <a:rPr lang="nb-NO" sz="1600" i="1" dirty="0"/>
              <a:t>Det dreier seg her om jegere som ikke går av veien for å skyte selv om avstanden til dyret er for lang, selv om sikten er for dårlig, dyret er i rask bevegelse eller plassert slik </a:t>
            </a:r>
            <a:r>
              <a:rPr lang="nb-NO" sz="1600" i="1" dirty="0" smtClean="0"/>
              <a:t>at bakgrunnen </a:t>
            </a:r>
            <a:r>
              <a:rPr lang="nb-NO" sz="1600" i="1" dirty="0"/>
              <a:t>er usikker, eller skyter med våpen og ammunisjon som ikke er egnet for den aktuelle jakten.</a:t>
            </a:r>
            <a:endParaRPr lang="nb-NO" sz="1600" dirty="0"/>
          </a:p>
          <a:p>
            <a:pPr lvl="0"/>
            <a:r>
              <a:rPr lang="nb-NO" sz="1600" i="1" dirty="0"/>
              <a:t>Denne jegertypen er farlig også for jaktkamerater og andre personer som måtte være i nærheten.</a:t>
            </a:r>
            <a:endParaRPr lang="nb-NO" sz="1600" dirty="0"/>
          </a:p>
          <a:p>
            <a:pPr lvl="0"/>
            <a:r>
              <a:rPr lang="nb-NO" sz="1600" i="1" dirty="0"/>
              <a:t>Skadeskyting som er resultat av uforsvarlig jaktutøvelse, er ikke bare brudd på normene for god jakt-etikk. </a:t>
            </a:r>
            <a:r>
              <a:rPr lang="nb-NO" sz="1600" i="1" dirty="0" smtClean="0"/>
              <a:t>Den </a:t>
            </a:r>
            <a:r>
              <a:rPr lang="nb-NO" sz="1600" i="1" dirty="0"/>
              <a:t>vil også være et straffbart brudd på viltloven.  På dette området vil etikk og strafferett følges.</a:t>
            </a:r>
            <a:endParaRPr lang="nb-NO" sz="1600" dirty="0"/>
          </a:p>
          <a:p>
            <a:pPr lvl="0"/>
            <a:r>
              <a:rPr lang="nb-NO" sz="1600" i="1" dirty="0"/>
              <a:t>Uaktsomhet som medfører at viltet utsettes for unødig lidelse er straffbar.</a:t>
            </a:r>
            <a:endParaRPr lang="nb-NO" sz="1600" dirty="0"/>
          </a:p>
          <a:p>
            <a:pPr lvl="0"/>
            <a:r>
              <a:rPr lang="nb-NO" sz="1600" i="1" dirty="0"/>
              <a:t>Uforsvarlig skyting i seg selv er straffbar. </a:t>
            </a:r>
            <a:endParaRPr lang="nb-NO" sz="1600" dirty="0"/>
          </a:p>
        </p:txBody>
      </p:sp>
      <p:sp>
        <p:nvSpPr>
          <p:cNvPr id="4" name="Plassholder for bunntekst 3"/>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8</a:t>
            </a:fld>
            <a:endParaRPr lang="nb-NO">
              <a:solidFill>
                <a:srgbClr val="000000"/>
              </a:solidFill>
            </a:endParaRPr>
          </a:p>
        </p:txBody>
      </p:sp>
    </p:spTree>
    <p:extLst>
      <p:ext uri="{BB962C8B-B14F-4D97-AF65-F5344CB8AC3E}">
        <p14:creationId xmlns:p14="http://schemas.microsoft.com/office/powerpoint/2010/main" val="753878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22898" y="1412776"/>
            <a:ext cx="8492490" cy="598485"/>
          </a:xfrm>
        </p:spPr>
        <p:txBody>
          <a:bodyPr/>
          <a:lstStyle/>
          <a:p>
            <a:r>
              <a:rPr lang="nb-NO" u="sng" dirty="0"/>
              <a:t>RETTSPRAKSIS</a:t>
            </a:r>
            <a:r>
              <a:rPr lang="nb-NO" dirty="0"/>
              <a:t/>
            </a:r>
            <a:br>
              <a:rPr lang="nb-NO" dirty="0"/>
            </a:br>
            <a:endParaRPr lang="nb-NO" dirty="0"/>
          </a:p>
        </p:txBody>
      </p:sp>
      <p:sp>
        <p:nvSpPr>
          <p:cNvPr id="3" name="Plassholder for innhold 2"/>
          <p:cNvSpPr>
            <a:spLocks noGrp="1"/>
          </p:cNvSpPr>
          <p:nvPr>
            <p:ph idx="1"/>
          </p:nvPr>
        </p:nvSpPr>
        <p:spPr>
          <a:xfrm>
            <a:off x="322898" y="1988840"/>
            <a:ext cx="8496777" cy="4324920"/>
          </a:xfrm>
        </p:spPr>
        <p:txBody>
          <a:bodyPr/>
          <a:lstStyle/>
          <a:p>
            <a:pPr marL="0" indent="0">
              <a:buNone/>
            </a:pPr>
            <a:r>
              <a:rPr lang="nb-NO" b="1" dirty="0" smtClean="0"/>
              <a:t>Høyesterettsdom </a:t>
            </a:r>
            <a:r>
              <a:rPr lang="nb-NO" b="1" dirty="0"/>
              <a:t>av </a:t>
            </a:r>
            <a:r>
              <a:rPr lang="nb-NO" b="1" dirty="0" smtClean="0"/>
              <a:t>23.1.03 </a:t>
            </a:r>
            <a:r>
              <a:rPr lang="nb-NO" dirty="0" smtClean="0"/>
              <a:t>gir </a:t>
            </a:r>
            <a:r>
              <a:rPr lang="nb-NO" dirty="0"/>
              <a:t>nå rettspraksis på human/inhuman </a:t>
            </a:r>
            <a:r>
              <a:rPr lang="nb-NO" dirty="0" smtClean="0"/>
              <a:t>jakt. Dommen har ført til følgende konsekvenser:                                       </a:t>
            </a:r>
            <a:endParaRPr lang="nb-NO" dirty="0"/>
          </a:p>
          <a:p>
            <a:pPr marL="0" indent="0">
              <a:buNone/>
            </a:pPr>
            <a:endParaRPr lang="nb-NO" sz="800" dirty="0" smtClean="0"/>
          </a:p>
          <a:p>
            <a:pPr lvl="0"/>
            <a:r>
              <a:rPr lang="nb-NO" sz="1600" i="1" dirty="0"/>
              <a:t>Det er fremdeles ikke nødvendigvis straffbart å </a:t>
            </a:r>
            <a:r>
              <a:rPr lang="nb-NO" sz="1600" i="1" dirty="0" err="1"/>
              <a:t>skadeskyte</a:t>
            </a:r>
            <a:r>
              <a:rPr lang="nb-NO" sz="1600" i="1" dirty="0"/>
              <a:t>. Selv den dyktigste jeger kan være uheldig</a:t>
            </a:r>
            <a:r>
              <a:rPr lang="nb-NO" sz="1600" i="1" dirty="0" smtClean="0"/>
              <a:t>.</a:t>
            </a:r>
          </a:p>
          <a:p>
            <a:pPr marL="0" lvl="0" indent="0">
              <a:buNone/>
            </a:pPr>
            <a:endParaRPr lang="nb-NO" sz="800" i="1" dirty="0"/>
          </a:p>
          <a:p>
            <a:pPr lvl="0"/>
            <a:r>
              <a:rPr lang="nb-NO" sz="1600" i="1" dirty="0"/>
              <a:t>Tvilen om hvilke saker som bør anmeldes er imidlertid </a:t>
            </a:r>
            <a:r>
              <a:rPr lang="nb-NO" sz="1600" b="1" i="1" u="sng" dirty="0"/>
              <a:t>sterkt</a:t>
            </a:r>
            <a:r>
              <a:rPr lang="nb-NO" sz="1600" i="1" dirty="0"/>
              <a:t> redusert</a:t>
            </a:r>
            <a:r>
              <a:rPr lang="nb-NO" sz="1600" i="1" dirty="0" smtClean="0"/>
              <a:t>.</a:t>
            </a:r>
          </a:p>
          <a:p>
            <a:pPr marL="0" lvl="0" indent="0">
              <a:buNone/>
            </a:pPr>
            <a:endParaRPr lang="nb-NO" sz="800" i="1" dirty="0"/>
          </a:p>
          <a:p>
            <a:pPr lvl="0"/>
            <a:r>
              <a:rPr lang="nb-NO" sz="1600" i="1" dirty="0" smtClean="0"/>
              <a:t>Eksempel på tidligere feilaktig forståelse </a:t>
            </a:r>
            <a:r>
              <a:rPr lang="nb-NO" sz="1600" i="1" dirty="0"/>
              <a:t>av Viltl. § 19, som til og med fikk et visst gjennomslag i domstolene, </a:t>
            </a:r>
            <a:r>
              <a:rPr lang="nb-NO" sz="1600" i="1" dirty="0" smtClean="0"/>
              <a:t>er </a:t>
            </a:r>
            <a:r>
              <a:rPr lang="nb-NO" sz="1600" i="1" dirty="0"/>
              <a:t>at skyting mot en reinsdyrflokk i fullt firsprang ville vært straffri hvis mistenkte enten bommet fullstendig eller ved en ren tilfeldighet klarte å avlive reinen</a:t>
            </a:r>
            <a:r>
              <a:rPr lang="nb-NO" sz="1600" i="1" dirty="0" smtClean="0"/>
              <a:t>.</a:t>
            </a:r>
          </a:p>
          <a:p>
            <a:pPr marL="0" lvl="0" indent="0">
              <a:buNone/>
            </a:pPr>
            <a:endParaRPr lang="nb-NO" sz="800" i="1" dirty="0"/>
          </a:p>
          <a:p>
            <a:pPr lvl="0"/>
            <a:r>
              <a:rPr lang="nb-NO" sz="1600" i="1" dirty="0"/>
              <a:t>Det er nå hevet over enhver tvil at det skal vurderes hvilken fare for unødvendig lidelse jakten </a:t>
            </a:r>
            <a:r>
              <a:rPr lang="nb-NO" sz="1600" i="1" dirty="0" smtClean="0"/>
              <a:t>innebærer (Dyrevelferdsloven og Naturmangfoldloven i tillegg til Viltlovens bestemmelser).</a:t>
            </a:r>
          </a:p>
          <a:p>
            <a:pPr marL="0" lvl="0" indent="0">
              <a:buNone/>
            </a:pPr>
            <a:endParaRPr lang="nb-NO" sz="800" i="1" dirty="0"/>
          </a:p>
          <a:p>
            <a:pPr lvl="0"/>
            <a:r>
              <a:rPr lang="nb-NO" sz="1600" i="1" dirty="0"/>
              <a:t>Et resultat som avhenger av tilfeldigheter har ingen betydning for straffeskylden.</a:t>
            </a:r>
          </a:p>
          <a:p>
            <a:pPr marL="0" indent="0">
              <a:buNone/>
            </a:pPr>
            <a:endParaRPr lang="nb-NO" dirty="0"/>
          </a:p>
        </p:txBody>
      </p:sp>
      <p:sp>
        <p:nvSpPr>
          <p:cNvPr id="4" name="Plassholder for bunntekst 3"/>
          <p:cNvSpPr>
            <a:spLocks noGrp="1"/>
          </p:cNvSpPr>
          <p:nvPr>
            <p:ph type="ftr" sz="quarter" idx="10"/>
          </p:nvPr>
        </p:nvSpPr>
        <p:spPr/>
        <p:txBody>
          <a:bodyPr/>
          <a:lstStyle/>
          <a:p>
            <a:pPr>
              <a:defRPr/>
            </a:pPr>
            <a:r>
              <a:rPr lang="nb-NO" dirty="0" smtClean="0">
                <a:solidFill>
                  <a:srgbClr val="000000"/>
                </a:solidFill>
              </a:rPr>
              <a:t>Øko- og miljøavsnittet - Troms politidistrikt</a:t>
            </a:r>
            <a:endParaRPr lang="nb-NO" dirty="0">
              <a:solidFill>
                <a:srgbClr val="000000"/>
              </a:solidFill>
            </a:endParaRPr>
          </a:p>
        </p:txBody>
      </p:sp>
      <p:sp>
        <p:nvSpPr>
          <p:cNvPr id="5" name="Plassholder for lysbildenummer 4"/>
          <p:cNvSpPr>
            <a:spLocks noGrp="1"/>
          </p:cNvSpPr>
          <p:nvPr>
            <p:ph type="sldNum" sz="quarter" idx="11"/>
          </p:nvPr>
        </p:nvSpPr>
        <p:spPr/>
        <p:txBody>
          <a:bodyPr/>
          <a:lstStyle/>
          <a:p>
            <a:pPr>
              <a:defRPr/>
            </a:pPr>
            <a:fld id="{461FC762-728A-4982-9F8D-BD91523AC432}" type="datetime1">
              <a:rPr lang="nb-NO" smtClean="0">
                <a:solidFill>
                  <a:srgbClr val="000000"/>
                </a:solidFill>
              </a:rPr>
              <a:pPr>
                <a:defRPr/>
              </a:pPr>
              <a:t>21.09.2017</a:t>
            </a:fld>
            <a:r>
              <a:rPr lang="nb-NO" smtClean="0">
                <a:solidFill>
                  <a:srgbClr val="000000"/>
                </a:solidFill>
              </a:rPr>
              <a:t> • Side </a:t>
            </a:r>
            <a:fld id="{9946E753-54AB-4F41-9930-CF3951C03ECF}" type="slidenum">
              <a:rPr lang="nb-NO" smtClean="0">
                <a:solidFill>
                  <a:srgbClr val="000000"/>
                </a:solidFill>
              </a:rPr>
              <a:pPr>
                <a:defRPr/>
              </a:pPr>
              <a:t>9</a:t>
            </a:fld>
            <a:endParaRPr lang="nb-NO">
              <a:solidFill>
                <a:srgbClr val="000000"/>
              </a:solidFill>
            </a:endParaRPr>
          </a:p>
        </p:txBody>
      </p:sp>
    </p:spTree>
    <p:extLst>
      <p:ext uri="{BB962C8B-B14F-4D97-AF65-F5344CB8AC3E}">
        <p14:creationId xmlns:p14="http://schemas.microsoft.com/office/powerpoint/2010/main" val="540870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litiet_ppt_alt2">
  <a:themeElements>
    <a:clrScheme name="politiet_ppt_alt2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fontScheme name="politiet_ppt_alt2">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defRPr kumimoji="0" lang="nb-NO"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defRPr kumimoji="0" lang="nb-NO"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olitiet_ppt_alt2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litiet_ppt_alt2">
  <a:themeElements>
    <a:clrScheme name="politiet_ppt_alt2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fontScheme name="politiet_ppt_alt2">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defRPr kumimoji="0" lang="nb-NO"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defRPr kumimoji="0" lang="nb-NO"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olitiet_ppt_alt2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olitiet_ppt_alt2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themeOverride>
</file>

<file path=docProps/app.xml><?xml version="1.0" encoding="utf-8"?>
<Properties xmlns="http://schemas.openxmlformats.org/officeDocument/2006/extended-properties" xmlns:vt="http://schemas.openxmlformats.org/officeDocument/2006/docPropsVTypes">
  <TotalTime>233</TotalTime>
  <Words>1003</Words>
  <Application>Microsoft Office PowerPoint</Application>
  <PresentationFormat>Skjermfremvisning (4:3)</PresentationFormat>
  <Paragraphs>126</Paragraphs>
  <Slides>11</Slides>
  <Notes>1</Notes>
  <HiddenSlides>0</HiddenSlides>
  <MMClips>0</MMClips>
  <ScaleCrop>false</ScaleCrop>
  <HeadingPairs>
    <vt:vector size="6" baseType="variant">
      <vt:variant>
        <vt:lpstr>Brukte skrifter</vt:lpstr>
      </vt:variant>
      <vt:variant>
        <vt:i4>5</vt:i4>
      </vt:variant>
      <vt:variant>
        <vt:lpstr>Tema</vt:lpstr>
      </vt:variant>
      <vt:variant>
        <vt:i4>2</vt:i4>
      </vt:variant>
      <vt:variant>
        <vt:lpstr>Lysbildetitler</vt:lpstr>
      </vt:variant>
      <vt:variant>
        <vt:i4>11</vt:i4>
      </vt:variant>
    </vt:vector>
  </HeadingPairs>
  <TitlesOfParts>
    <vt:vector size="18" baseType="lpstr">
      <vt:lpstr>Arial</vt:lpstr>
      <vt:lpstr>Calibri</vt:lpstr>
      <vt:lpstr>Times New Roman</vt:lpstr>
      <vt:lpstr>Verdana</vt:lpstr>
      <vt:lpstr>Wingdings</vt:lpstr>
      <vt:lpstr>politiet_ppt_alt2</vt:lpstr>
      <vt:lpstr>1_politiet_ppt_alt2</vt:lpstr>
      <vt:lpstr> </vt:lpstr>
      <vt:lpstr>Aktuelle lovovertredelser:</vt:lpstr>
      <vt:lpstr>Storviltjakt - anmeldte forhold   i Troms politidistrikt (2015-2016) </vt:lpstr>
      <vt:lpstr>Problemstilling:</vt:lpstr>
      <vt:lpstr>Human jakt </vt:lpstr>
      <vt:lpstr>PowerPoint-presentasjon</vt:lpstr>
      <vt:lpstr>PowerPoint-presentasjon</vt:lpstr>
      <vt:lpstr>Tidligere riksadvokat Georg Fredrik Rieber-Mohn om skadeskyting/inhuman jakt: </vt:lpstr>
      <vt:lpstr>RETTSPRAKSIS </vt:lpstr>
      <vt:lpstr>Tiltak:</vt:lpstr>
      <vt:lpstr>PowerPoint-presentasjon</vt:lpstr>
    </vt:vector>
  </TitlesOfParts>
  <Company>Politiet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Rolf Olav Sollied</dc:creator>
  <cp:lastModifiedBy>Magne Haugstad</cp:lastModifiedBy>
  <cp:revision>30</cp:revision>
  <dcterms:created xsi:type="dcterms:W3CDTF">2017-03-22T20:35:05Z</dcterms:created>
  <dcterms:modified xsi:type="dcterms:W3CDTF">2017-09-21T17:32:27Z</dcterms:modified>
</cp:coreProperties>
</file>